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69" r:id="rId2"/>
    <p:sldId id="409" r:id="rId3"/>
    <p:sldId id="526" r:id="rId4"/>
    <p:sldId id="530" r:id="rId5"/>
    <p:sldId id="572" r:id="rId6"/>
    <p:sldId id="506" r:id="rId7"/>
    <p:sldId id="573" r:id="rId8"/>
    <p:sldId id="539" r:id="rId9"/>
    <p:sldId id="513" r:id="rId10"/>
    <p:sldId id="475" r:id="rId11"/>
    <p:sldId id="555" r:id="rId12"/>
    <p:sldId id="556" r:id="rId13"/>
    <p:sldId id="562" r:id="rId14"/>
    <p:sldId id="557" r:id="rId15"/>
    <p:sldId id="563" r:id="rId16"/>
    <p:sldId id="558" r:id="rId17"/>
    <p:sldId id="565" r:id="rId18"/>
    <p:sldId id="559" r:id="rId19"/>
    <p:sldId id="560" r:id="rId20"/>
    <p:sldId id="564" r:id="rId21"/>
    <p:sldId id="566" r:id="rId22"/>
    <p:sldId id="567" r:id="rId23"/>
    <p:sldId id="561" r:id="rId24"/>
    <p:sldId id="546" r:id="rId25"/>
    <p:sldId id="543" r:id="rId26"/>
    <p:sldId id="544" r:id="rId27"/>
    <p:sldId id="545" r:id="rId28"/>
    <p:sldId id="467" r:id="rId29"/>
    <p:sldId id="470" r:id="rId30"/>
    <p:sldId id="548" r:id="rId31"/>
    <p:sldId id="444" r:id="rId32"/>
    <p:sldId id="289" r:id="rId33"/>
    <p:sldId id="383" r:id="rId34"/>
    <p:sldId id="384" r:id="rId35"/>
    <p:sldId id="385" r:id="rId36"/>
    <p:sldId id="386" r:id="rId37"/>
    <p:sldId id="571" r:id="rId38"/>
    <p:sldId id="473" r:id="rId39"/>
    <p:sldId id="34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C9F0"/>
    <a:srgbClr val="317175"/>
    <a:srgbClr val="008000"/>
    <a:srgbClr val="009900"/>
    <a:srgbClr val="9900CC"/>
    <a:srgbClr val="297175"/>
    <a:srgbClr val="272727"/>
    <a:srgbClr val="2B2B2B"/>
    <a:srgbClr val="1E1E1E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14BA6-0A2C-4640-BE3C-23DD3DE2AB14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EA8DE-6406-488A-8EE7-6ABE0C9506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702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803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57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73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44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30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44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53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84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3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77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80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90522-83F9-42D1-8342-45CEA70A43F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5F03-5161-4369-A838-F560609ECF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89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1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9.ti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microsoft.com/office/2007/relationships/hdphoto" Target="../media/hdphoto7.wdp"/><Relationship Id="rId26" Type="http://schemas.openxmlformats.org/officeDocument/2006/relationships/image" Target="../media/image57.png"/><Relationship Id="rId3" Type="http://schemas.openxmlformats.org/officeDocument/2006/relationships/image" Target="../media/image39.png"/><Relationship Id="rId21" Type="http://schemas.microsoft.com/office/2007/relationships/hdphoto" Target="../media/hdphoto8.wdp"/><Relationship Id="rId7" Type="http://schemas.openxmlformats.org/officeDocument/2006/relationships/image" Target="../media/image42.jp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openxmlformats.org/officeDocument/2006/relationships/image" Target="../media/image56.jpeg"/><Relationship Id="rId2" Type="http://schemas.openxmlformats.org/officeDocument/2006/relationships/image" Target="../media/image38.jpeg"/><Relationship Id="rId16" Type="http://schemas.openxmlformats.org/officeDocument/2006/relationships/image" Target="../media/image49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24" Type="http://schemas.openxmlformats.org/officeDocument/2006/relationships/image" Target="../media/image55.png"/><Relationship Id="rId5" Type="http://schemas.openxmlformats.org/officeDocument/2006/relationships/image" Target="../media/image40.png"/><Relationship Id="rId15" Type="http://schemas.openxmlformats.org/officeDocument/2006/relationships/image" Target="../media/image48.jpeg"/><Relationship Id="rId23" Type="http://schemas.openxmlformats.org/officeDocument/2006/relationships/image" Target="../media/image54.jpeg"/><Relationship Id="rId28" Type="http://schemas.openxmlformats.org/officeDocument/2006/relationships/image" Target="../media/image37.png"/><Relationship Id="rId10" Type="http://schemas.microsoft.com/office/2007/relationships/hdphoto" Target="../media/hdphoto5.wdp"/><Relationship Id="rId19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openxmlformats.org/officeDocument/2006/relationships/image" Target="../media/image44.png"/><Relationship Id="rId14" Type="http://schemas.microsoft.com/office/2007/relationships/hdphoto" Target="../media/hdphoto6.wdp"/><Relationship Id="rId22" Type="http://schemas.openxmlformats.org/officeDocument/2006/relationships/image" Target="../media/image53.jpeg"/><Relationship Id="rId27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2.jpeg"/><Relationship Id="rId3" Type="http://schemas.openxmlformats.org/officeDocument/2006/relationships/image" Target="../media/image62.png"/><Relationship Id="rId21" Type="http://schemas.openxmlformats.org/officeDocument/2006/relationships/image" Target="../media/image75.png"/><Relationship Id="rId7" Type="http://schemas.openxmlformats.org/officeDocument/2006/relationships/image" Target="../media/image64.jpeg"/><Relationship Id="rId12" Type="http://schemas.openxmlformats.org/officeDocument/2006/relationships/image" Target="../media/image67.jpeg"/><Relationship Id="rId17" Type="http://schemas.openxmlformats.org/officeDocument/2006/relationships/image" Target="../media/image71.png"/><Relationship Id="rId2" Type="http://schemas.openxmlformats.org/officeDocument/2006/relationships/image" Target="../media/image61.jpeg"/><Relationship Id="rId16" Type="http://schemas.openxmlformats.org/officeDocument/2006/relationships/image" Target="../media/image70.jpe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6.jpeg"/><Relationship Id="rId5" Type="http://schemas.openxmlformats.org/officeDocument/2006/relationships/image" Target="../media/image42.jpg"/><Relationship Id="rId15" Type="http://schemas.openxmlformats.org/officeDocument/2006/relationships/image" Target="../media/image69.png"/><Relationship Id="rId10" Type="http://schemas.microsoft.com/office/2007/relationships/hdphoto" Target="../media/hdphoto6.wdp"/><Relationship Id="rId19" Type="http://schemas.openxmlformats.org/officeDocument/2006/relationships/image" Target="../media/image73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microsoft.com/office/2007/relationships/hdphoto" Target="../media/hdphoto10.wdp"/><Relationship Id="rId22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7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611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 Een sterke band</a:t>
            </a:r>
          </a:p>
        </p:txBody>
      </p:sp>
    </p:spTree>
    <p:extLst>
      <p:ext uri="{BB962C8B-B14F-4D97-AF65-F5344CB8AC3E}">
        <p14:creationId xmlns:p14="http://schemas.microsoft.com/office/powerpoint/2010/main" val="72160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886031-E62A-EE7E-12EF-850D3817F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6"/>
          <a:stretch/>
        </p:blipFill>
        <p:spPr>
          <a:xfrm>
            <a:off x="432000" y="858337"/>
            <a:ext cx="8280000" cy="558710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F95C01AC-CD28-7706-5AD7-35F608B3E24E}"/>
              </a:ext>
            </a:extLst>
          </p:cNvPr>
          <p:cNvGrpSpPr/>
          <p:nvPr/>
        </p:nvGrpSpPr>
        <p:grpSpPr>
          <a:xfrm>
            <a:off x="0" y="-5663"/>
            <a:ext cx="9144001" cy="864000"/>
            <a:chOff x="0" y="0"/>
            <a:chExt cx="9144001" cy="864000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60ABE47A-9CBF-DCC8-AF92-43BCFC656CA1}"/>
                </a:ext>
              </a:extLst>
            </p:cNvPr>
            <p:cNvSpPr/>
            <p:nvPr/>
          </p:nvSpPr>
          <p:spPr>
            <a:xfrm>
              <a:off x="0" y="0"/>
              <a:ext cx="9144000" cy="86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30DAA70-7829-D5D1-DE96-85EFF175710B}"/>
                </a:ext>
              </a:extLst>
            </p:cNvPr>
            <p:cNvSpPr txBox="1"/>
            <p:nvPr/>
          </p:nvSpPr>
          <p:spPr>
            <a:xfrm flipH="1">
              <a:off x="0" y="224403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Europa: dezelfde geschiedenis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3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transport, boom, voertuig&#10;&#10;Automatisch gegenereerde beschrijving">
            <a:extLst>
              <a:ext uri="{FF2B5EF4-FFF2-40B4-BE49-F238E27FC236}">
                <a16:creationId xmlns:a16="http://schemas.microsoft.com/office/drawing/2014/main" id="{8AC737FE-7B02-051A-EE65-B94B7E158C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199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Nieuwe vakantiebestemmingen.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B6B3E2-7EF3-88B3-1673-CF94D7B69017}"/>
              </a:ext>
            </a:extLst>
          </p:cNvPr>
          <p:cNvSpPr txBox="1"/>
          <p:nvPr/>
        </p:nvSpPr>
        <p:spPr>
          <a:xfrm flipH="1">
            <a:off x="0" y="2187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265694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vervuiling, hemel, buitenshuis, fabriek&#10;&#10;Automatisch gegenereerde beschrijving">
            <a:extLst>
              <a:ext uri="{FF2B5EF4-FFF2-40B4-BE49-F238E27FC236}">
                <a16:creationId xmlns:a16="http://schemas.microsoft.com/office/drawing/2014/main" id="{7EBFBD54-B844-2808-73DC-FFB3A1E14F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-1" y="597600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lucht is vervuild!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BEB0E72-D5F9-23B5-33DC-B66D7532F5ED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335440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persoon, Wijnglas, wijn, drinken&#10;&#10;Automatisch gegenereerde beschrijving">
            <a:extLst>
              <a:ext uri="{FF2B5EF4-FFF2-40B4-BE49-F238E27FC236}">
                <a16:creationId xmlns:a16="http://schemas.microsoft.com/office/drawing/2014/main" id="{80EDC330-732A-DAF1-85D6-8DD44F1B7F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Lekkere wijn uit zonnige streken.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92095F9-365E-8E21-DD9A-D42EB1B46815}"/>
              </a:ext>
            </a:extLst>
          </p:cNvPr>
          <p:cNvSpPr txBox="1"/>
          <p:nvPr/>
        </p:nvSpPr>
        <p:spPr>
          <a:xfrm flipH="1">
            <a:off x="0" y="2187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304607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Er worden verboden drugs het land in gesmokkeld!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714B97C-321E-4BCC-79AA-3EEF3B556747}"/>
              </a:ext>
            </a:extLst>
          </p:cNvPr>
          <p:cNvGrpSpPr/>
          <p:nvPr/>
        </p:nvGrpSpPr>
        <p:grpSpPr>
          <a:xfrm>
            <a:off x="432000" y="1008000"/>
            <a:ext cx="8280000" cy="4680000"/>
            <a:chOff x="432000" y="1008000"/>
            <a:chExt cx="8280000" cy="4680000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DADE24C-35A5-2C97-C92B-AC8F8AD7C01F}"/>
                </a:ext>
              </a:extLst>
            </p:cNvPr>
            <p:cNvSpPr/>
            <p:nvPr/>
          </p:nvSpPr>
          <p:spPr>
            <a:xfrm>
              <a:off x="432000" y="1008000"/>
              <a:ext cx="8280000" cy="4680000"/>
            </a:xfrm>
            <a:prstGeom prst="rect">
              <a:avLst/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Afbeelding 8" descr="Afbeelding met naald, overdek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F37548A1-AA41-F035-3968-0FD7E0324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9" t="8529" r="1" b="6159"/>
            <a:stretch/>
          </p:blipFill>
          <p:spPr>
            <a:xfrm>
              <a:off x="432000" y="1008000"/>
              <a:ext cx="7553832" cy="4680000"/>
            </a:xfrm>
            <a:prstGeom prst="rect">
              <a:avLst/>
            </a:prstGeom>
          </p:spPr>
        </p:pic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2BC24A1D-4ABD-1705-39BF-8327775E7A99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115633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Landvoertuig, voertuig, auto, hemel&#10;&#10;Automatisch gegenereerde beschrijving">
            <a:extLst>
              <a:ext uri="{FF2B5EF4-FFF2-40B4-BE49-F238E27FC236}">
                <a16:creationId xmlns:a16="http://schemas.microsoft.com/office/drawing/2014/main" id="{99E88174-2D99-514C-52A9-1EC310AE0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" b="10120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Keuze uit allerlei soorten auto’s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B70542B-672D-AE38-1692-A594B62129C2}"/>
              </a:ext>
            </a:extLst>
          </p:cNvPr>
          <p:cNvSpPr txBox="1"/>
          <p:nvPr/>
        </p:nvSpPr>
        <p:spPr>
          <a:xfrm flipH="1">
            <a:off x="0" y="2187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907689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voertuig, Landvoertuig, wiel&#10;&#10;Automatisch gegenereerde beschrijving">
            <a:extLst>
              <a:ext uri="{FF2B5EF4-FFF2-40B4-BE49-F238E27FC236}">
                <a16:creationId xmlns:a16="http://schemas.microsoft.com/office/drawing/2014/main" id="{A4B206B2-4C98-D1CD-0BE5-66F731803FA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9508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We hebben hulp nodig bij een zware overstroming!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002AECC-5F73-691D-BBC3-07C89FFA305F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278375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kleding, schermopname, persoon&#10;&#10;Automatisch gegenereerde beschrijving">
            <a:extLst>
              <a:ext uri="{FF2B5EF4-FFF2-40B4-BE49-F238E27FC236}">
                <a16:creationId xmlns:a16="http://schemas.microsoft.com/office/drawing/2014/main" id="{9C15AD6D-56FB-A0AE-EC05-296A8B18EA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Meedoen aan het Songfestival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CC3F04B-47C5-60CD-21A7-3509BA6F11DD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166874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sneeuw, persoon, skiën&#10;&#10;Automatisch gegenereerde beschrijving">
            <a:extLst>
              <a:ext uri="{FF2B5EF4-FFF2-40B4-BE49-F238E27FC236}">
                <a16:creationId xmlns:a16="http://schemas.microsoft.com/office/drawing/2014/main" id="{4D3CD97B-D9EC-9FDE-FC84-491378059FC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-132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Een weekje skiën in de bergen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8752E8E-2281-726E-8F9D-37993412D85E}"/>
              </a:ext>
            </a:extLst>
          </p:cNvPr>
          <p:cNvSpPr txBox="1"/>
          <p:nvPr/>
        </p:nvSpPr>
        <p:spPr>
          <a:xfrm flipH="1">
            <a:off x="0" y="1734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18421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ater, vis, rif, Vin&#10;&#10;Automatisch gegenereerde beschrijving">
            <a:extLst>
              <a:ext uri="{FF2B5EF4-FFF2-40B4-BE49-F238E27FC236}">
                <a16:creationId xmlns:a16="http://schemas.microsoft.com/office/drawing/2014/main" id="{ED9064E5-D3AC-C740-2EA9-FA47FA8BFA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ricieren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 zijn vervuild!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0ACABB8-6C10-21FB-207F-C54115E4B1AA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1861575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900" b="1" dirty="0">
                <a:latin typeface="Verdana" panose="020B0604030504040204" pitchFamily="34" charset="0"/>
                <a:ea typeface="Verdana" panose="020B0604030504040204" pitchFamily="34" charset="0"/>
              </a:rPr>
              <a:t>Er is geen plaats meer in onze eigen ziekenhuizen!</a:t>
            </a:r>
          </a:p>
        </p:txBody>
      </p:sp>
      <p:pic>
        <p:nvPicPr>
          <p:cNvPr id="7" name="Afbeelding 6" descr="Afbeelding met kleding, Medische apparatuur, overdekt, Service&#10;&#10;Automatisch gegenereerde beschrijving">
            <a:extLst>
              <a:ext uri="{FF2B5EF4-FFF2-40B4-BE49-F238E27FC236}">
                <a16:creationId xmlns:a16="http://schemas.microsoft.com/office/drawing/2014/main" id="{63BD9928-4AC1-E1DB-04CB-584B0029B44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AF6C1B-6B28-A4B3-A452-8FCC48E29385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335454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Onze asielcentra zitten vol!</a:t>
            </a:r>
          </a:p>
        </p:txBody>
      </p:sp>
      <p:pic>
        <p:nvPicPr>
          <p:cNvPr id="14" name="Afbeelding 13" descr="Afbeelding met kleding, buitenshuis, persoon, schoeisel&#10;&#10;Automatisch gegenereerde beschrijving">
            <a:extLst>
              <a:ext uri="{FF2B5EF4-FFF2-40B4-BE49-F238E27FC236}">
                <a16:creationId xmlns:a16="http://schemas.microsoft.com/office/drawing/2014/main" id="{CC7B59F0-8E99-D2AF-5EB4-6368C4E4600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 b="5231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C0F16E8-F90C-00DD-FE4C-A54D06872B40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3402426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Menselijk gezicht, gebouw&#10;&#10;Automatisch gegenereerde beschrijving">
            <a:extLst>
              <a:ext uri="{FF2B5EF4-FFF2-40B4-BE49-F238E27FC236}">
                <a16:creationId xmlns:a16="http://schemas.microsoft.com/office/drawing/2014/main" id="{F4BA8D7B-098E-1FF4-1E28-D5B3AC99498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35665"/>
          <a:stretch/>
        </p:blipFill>
        <p:spPr>
          <a:xfrm>
            <a:off x="432000" y="1008000"/>
            <a:ext cx="8280000" cy="468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FC5EE39-8BC9-316E-BC69-949382CD7881}"/>
              </a:ext>
            </a:extLst>
          </p:cNvPr>
          <p:cNvSpPr txBox="1"/>
          <p:nvPr/>
        </p:nvSpPr>
        <p:spPr>
          <a:xfrm>
            <a:off x="0" y="597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Meer kans om een baan te vinden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D53A36E-5F5D-E44B-4766-2F4F29754C3B}"/>
              </a:ext>
            </a:extLst>
          </p:cNvPr>
          <p:cNvSpPr txBox="1"/>
          <p:nvPr/>
        </p:nvSpPr>
        <p:spPr>
          <a:xfrm flipH="1">
            <a:off x="0" y="2187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Samenwerken binnen Europa</a:t>
            </a:r>
          </a:p>
        </p:txBody>
      </p:sp>
    </p:spTree>
    <p:extLst>
      <p:ext uri="{BB962C8B-B14F-4D97-AF65-F5344CB8AC3E}">
        <p14:creationId xmlns:p14="http://schemas.microsoft.com/office/powerpoint/2010/main" val="2243906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694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7.3 Hebben wij ook iets te vertellen?</a:t>
            </a:r>
          </a:p>
        </p:txBody>
      </p:sp>
    </p:spTree>
    <p:extLst>
      <p:ext uri="{BB962C8B-B14F-4D97-AF65-F5344CB8AC3E}">
        <p14:creationId xmlns:p14="http://schemas.microsoft.com/office/powerpoint/2010/main" val="226083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207DE192-6FB7-78AA-87E1-A698261F586A}"/>
              </a:ext>
            </a:extLst>
          </p:cNvPr>
          <p:cNvGrpSpPr/>
          <p:nvPr/>
        </p:nvGrpSpPr>
        <p:grpSpPr>
          <a:xfrm>
            <a:off x="5134181" y="1338814"/>
            <a:ext cx="2564883" cy="1915908"/>
            <a:chOff x="3274379" y="1105862"/>
            <a:chExt cx="2564883" cy="1915908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799655D1-1964-4808-1C41-159968A2B5B8}"/>
                </a:ext>
              </a:extLst>
            </p:cNvPr>
            <p:cNvGrpSpPr/>
            <p:nvPr/>
          </p:nvGrpSpPr>
          <p:grpSpPr>
            <a:xfrm>
              <a:off x="3846753" y="1105862"/>
              <a:ext cx="1466237" cy="1640369"/>
              <a:chOff x="3498575" y="1035371"/>
              <a:chExt cx="2081648" cy="2349707"/>
            </a:xfrm>
          </p:grpSpPr>
          <p:pic>
            <p:nvPicPr>
              <p:cNvPr id="14" name="Afbeelding 13">
                <a:extLst>
                  <a:ext uri="{FF2B5EF4-FFF2-40B4-BE49-F238E27FC236}">
                    <a16:creationId xmlns:a16="http://schemas.microsoft.com/office/drawing/2014/main" id="{CBB2F6F4-398A-888B-1907-ABB7D0E6C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75" y="1035371"/>
                <a:ext cx="2081648" cy="2028151"/>
              </a:xfrm>
              <a:prstGeom prst="rect">
                <a:avLst/>
              </a:prstGeom>
            </p:spPr>
          </p:pic>
          <p:pic>
            <p:nvPicPr>
              <p:cNvPr id="15" name="Afbeelding 14" descr="Afbeelding met rood, ontwerp, illustratie, kunst&#10;&#10;Automatisch gegenereerde beschrijving">
                <a:extLst>
                  <a:ext uri="{FF2B5EF4-FFF2-40B4-BE49-F238E27FC236}">
                    <a16:creationId xmlns:a16="http://schemas.microsoft.com/office/drawing/2014/main" id="{0E0CF17A-CDB8-2430-4A52-5DE5AD058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662" y="1594184"/>
                <a:ext cx="874025" cy="1790894"/>
              </a:xfrm>
              <a:prstGeom prst="rect">
                <a:avLst/>
              </a:prstGeom>
              <a:effectLst>
                <a:glow rad="76200">
                  <a:schemeClr val="bg1"/>
                </a:glow>
                <a:softEdge rad="0"/>
              </a:effectLst>
            </p:spPr>
          </p:pic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50ED510-9308-940F-56AE-6CEA9D318D8D}"/>
                </a:ext>
              </a:extLst>
            </p:cNvPr>
            <p:cNvSpPr txBox="1"/>
            <p:nvPr/>
          </p:nvSpPr>
          <p:spPr>
            <a:xfrm>
              <a:off x="3274379" y="2683216"/>
              <a:ext cx="256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Europese Commissie</a:t>
              </a:r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9387B35-73CA-89CE-C308-9661784FF97A}"/>
              </a:ext>
            </a:extLst>
          </p:cNvPr>
          <p:cNvGrpSpPr/>
          <p:nvPr/>
        </p:nvGrpSpPr>
        <p:grpSpPr>
          <a:xfrm>
            <a:off x="1063986" y="3650720"/>
            <a:ext cx="2655326" cy="2250645"/>
            <a:chOff x="473414" y="4201695"/>
            <a:chExt cx="2655326" cy="2250645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8B8AC566-0A7D-4102-D976-A20AA04F51C7}"/>
                </a:ext>
              </a:extLst>
            </p:cNvPr>
            <p:cNvSpPr txBox="1"/>
            <p:nvPr/>
          </p:nvSpPr>
          <p:spPr>
            <a:xfrm>
              <a:off x="611560" y="6113786"/>
              <a:ext cx="251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Europees Parlement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8" name="Afbeelding 17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E6AA7EC9-4F23-D6C8-F56D-AE6516B5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4" y="4201695"/>
              <a:ext cx="2655326" cy="1926396"/>
            </a:xfrm>
            <a:prstGeom prst="rect">
              <a:avLst/>
            </a:prstGeom>
          </p:spPr>
        </p:pic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9DDBD663-E74B-1596-98D3-70C18BCC73FF}"/>
              </a:ext>
            </a:extLst>
          </p:cNvPr>
          <p:cNvGrpSpPr/>
          <p:nvPr/>
        </p:nvGrpSpPr>
        <p:grpSpPr>
          <a:xfrm>
            <a:off x="3327552" y="1661695"/>
            <a:ext cx="2129263" cy="1800799"/>
            <a:chOff x="2856772" y="1652642"/>
            <a:chExt cx="2129263" cy="1800799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A4A7F98A-A211-E14B-5147-722F5C0E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4786" flipH="1" flipV="1">
              <a:off x="3019248" y="2384183"/>
              <a:ext cx="1966787" cy="1069258"/>
            </a:xfrm>
            <a:prstGeom prst="rect">
              <a:avLst/>
            </a:prstGeom>
          </p:spPr>
        </p:pic>
        <p:pic>
          <p:nvPicPr>
            <p:cNvPr id="20" name="Afbeelding 19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5E85DBD2-D39F-788A-E825-A968563DB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07" y="1652642"/>
              <a:ext cx="432001" cy="877328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21" name="Afbeelding 2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9856357F-5024-05D3-63C4-2E273E2B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772" y="1849051"/>
              <a:ext cx="432001" cy="877328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C357D75E-22D6-EAF0-3AC2-2BD1FB2DA7FC}"/>
              </a:ext>
            </a:extLst>
          </p:cNvPr>
          <p:cNvGrpSpPr/>
          <p:nvPr/>
        </p:nvGrpSpPr>
        <p:grpSpPr>
          <a:xfrm>
            <a:off x="4416751" y="3362445"/>
            <a:ext cx="2755005" cy="1966787"/>
            <a:chOff x="4416751" y="3362445"/>
            <a:chExt cx="2755005" cy="1966787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11D18A50-A8A2-9583-213B-6879B16F7F6D}"/>
                </a:ext>
              </a:extLst>
            </p:cNvPr>
            <p:cNvGrpSpPr/>
            <p:nvPr/>
          </p:nvGrpSpPr>
          <p:grpSpPr>
            <a:xfrm>
              <a:off x="5897850" y="3749391"/>
              <a:ext cx="1273906" cy="1192896"/>
              <a:chOff x="6015747" y="5197804"/>
              <a:chExt cx="1374766" cy="1312647"/>
            </a:xfrm>
          </p:grpSpPr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23936059-0B20-7D26-B906-EF3AD274E76D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4D2D34BC-BC08-A957-43BC-5BED7D9B10D4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748F18D9-352D-E2A6-EBF9-CA448CFD6B7C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Vrije vorm 43">
                    <a:extLst>
                      <a:ext uri="{FF2B5EF4-FFF2-40B4-BE49-F238E27FC236}">
                        <a16:creationId xmlns:a16="http://schemas.microsoft.com/office/drawing/2014/main" id="{92285E25-F7BE-0382-68E5-D861574421DA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Vrije vorm 44">
                    <a:extLst>
                      <a:ext uri="{FF2B5EF4-FFF2-40B4-BE49-F238E27FC236}">
                        <a16:creationId xmlns:a16="http://schemas.microsoft.com/office/drawing/2014/main" id="{C6BFB766-6F3D-AE84-51CD-17AFC11240F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Vrije vorm 45">
                    <a:extLst>
                      <a:ext uri="{FF2B5EF4-FFF2-40B4-BE49-F238E27FC236}">
                        <a16:creationId xmlns:a16="http://schemas.microsoft.com/office/drawing/2014/main" id="{F5ACDFCC-7283-C572-91AA-D7DD905E4824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Vrije vorm 46">
                    <a:extLst>
                      <a:ext uri="{FF2B5EF4-FFF2-40B4-BE49-F238E27FC236}">
                        <a16:creationId xmlns:a16="http://schemas.microsoft.com/office/drawing/2014/main" id="{28FA97A5-943A-ED4F-D2D0-D5F760D61D56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Vrije vorm 47">
                    <a:extLst>
                      <a:ext uri="{FF2B5EF4-FFF2-40B4-BE49-F238E27FC236}">
                        <a16:creationId xmlns:a16="http://schemas.microsoft.com/office/drawing/2014/main" id="{F3D13D85-44DA-F090-DA49-4D906AAF9C41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Vrije vorm 48">
                    <a:extLst>
                      <a:ext uri="{FF2B5EF4-FFF2-40B4-BE49-F238E27FC236}">
                        <a16:creationId xmlns:a16="http://schemas.microsoft.com/office/drawing/2014/main" id="{05CDC19C-2C3E-11EB-EDDD-C29E796DF5E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D6ED6D79-FEFD-A7A1-0A42-11E944689BF5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99A2EAD-871E-9AF6-A823-80ADF91F7D30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Vrije vorm 51">
                    <a:extLst>
                      <a:ext uri="{FF2B5EF4-FFF2-40B4-BE49-F238E27FC236}">
                        <a16:creationId xmlns:a16="http://schemas.microsoft.com/office/drawing/2014/main" id="{5682FB49-1ED9-908E-FB28-5458B3E43EB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Vrije vorm 52">
                    <a:extLst>
                      <a:ext uri="{FF2B5EF4-FFF2-40B4-BE49-F238E27FC236}">
                        <a16:creationId xmlns:a16="http://schemas.microsoft.com/office/drawing/2014/main" id="{C4A901DF-4EF5-3E07-599F-1F9D4053B0F0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Vrije vorm 53">
                    <a:extLst>
                      <a:ext uri="{FF2B5EF4-FFF2-40B4-BE49-F238E27FC236}">
                        <a16:creationId xmlns:a16="http://schemas.microsoft.com/office/drawing/2014/main" id="{CDCC355B-661C-B3BC-7093-D1CFAE3C744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Vrije vorm 54">
                    <a:extLst>
                      <a:ext uri="{FF2B5EF4-FFF2-40B4-BE49-F238E27FC236}">
                        <a16:creationId xmlns:a16="http://schemas.microsoft.com/office/drawing/2014/main" id="{5355239F-E7E3-24E9-FC4C-2B5D366F4D8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Vrije vorm 55">
                    <a:extLst>
                      <a:ext uri="{FF2B5EF4-FFF2-40B4-BE49-F238E27FC236}">
                        <a16:creationId xmlns:a16="http://schemas.microsoft.com/office/drawing/2014/main" id="{3FBA4AC2-688C-926E-435B-DCB84F7F9C1B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Vrije vorm 56">
                    <a:extLst>
                      <a:ext uri="{FF2B5EF4-FFF2-40B4-BE49-F238E27FC236}">
                        <a16:creationId xmlns:a16="http://schemas.microsoft.com/office/drawing/2014/main" id="{7A6EE11D-90C4-7152-F2E4-66E849CFD726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F7A9D86A-B71F-3ADD-2094-EE7DFB9B6179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98BADCBD-ED90-8EA8-FCCF-B3E1730D0D0F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Vrije vorm 59">
                    <a:extLst>
                      <a:ext uri="{FF2B5EF4-FFF2-40B4-BE49-F238E27FC236}">
                        <a16:creationId xmlns:a16="http://schemas.microsoft.com/office/drawing/2014/main" id="{205E4449-ED63-4928-FB91-8E8E9BD5B1B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Vrije vorm 60">
                    <a:extLst>
                      <a:ext uri="{FF2B5EF4-FFF2-40B4-BE49-F238E27FC236}">
                        <a16:creationId xmlns:a16="http://schemas.microsoft.com/office/drawing/2014/main" id="{691E4C9D-F924-2A31-41DE-A868056EBEA5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Vrije vorm 61">
                    <a:extLst>
                      <a:ext uri="{FF2B5EF4-FFF2-40B4-BE49-F238E27FC236}">
                        <a16:creationId xmlns:a16="http://schemas.microsoft.com/office/drawing/2014/main" id="{91047DE1-4D43-88A5-A219-AAE48326BEE9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Vrije vorm 62">
                    <a:extLst>
                      <a:ext uri="{FF2B5EF4-FFF2-40B4-BE49-F238E27FC236}">
                        <a16:creationId xmlns:a16="http://schemas.microsoft.com/office/drawing/2014/main" id="{22D8C440-29CA-4F94-AE56-4E3B29894A4B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Vrije vorm 63">
                    <a:extLst>
                      <a:ext uri="{FF2B5EF4-FFF2-40B4-BE49-F238E27FC236}">
                        <a16:creationId xmlns:a16="http://schemas.microsoft.com/office/drawing/2014/main" id="{3059B095-4D6C-2E0F-8C9F-46F1A9C6AB1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Vrije vorm 64">
                    <a:extLst>
                      <a:ext uri="{FF2B5EF4-FFF2-40B4-BE49-F238E27FC236}">
                        <a16:creationId xmlns:a16="http://schemas.microsoft.com/office/drawing/2014/main" id="{EB05FD37-B1A6-69E9-25F4-4D756ECAA21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4" name="Afbeelding 23">
                <a:extLst>
                  <a:ext uri="{FF2B5EF4-FFF2-40B4-BE49-F238E27FC236}">
                    <a16:creationId xmlns:a16="http://schemas.microsoft.com/office/drawing/2014/main" id="{074573D4-3C4A-3DA9-11A4-C787CB227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5" name="Afbeelding 24">
                <a:extLst>
                  <a:ext uri="{FF2B5EF4-FFF2-40B4-BE49-F238E27FC236}">
                    <a16:creationId xmlns:a16="http://schemas.microsoft.com/office/drawing/2014/main" id="{8DF0AA5C-BD4B-10C2-147D-473CDB101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2BB1D08E-2B40-EC5F-0B44-9FE2E1411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C29C7653-2B31-03C2-B7FC-F6BB4B8C5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5528" flipH="1">
              <a:off x="3967986" y="3811210"/>
              <a:ext cx="1966787" cy="1069258"/>
            </a:xfrm>
            <a:prstGeom prst="rect">
              <a:avLst/>
            </a:prstGeom>
          </p:spPr>
        </p:pic>
      </p:grpSp>
      <p:pic>
        <p:nvPicPr>
          <p:cNvPr id="62" name="Afbeelding 61" descr="Afbeelding met vlag, Elektrisch blauw, blauw, Vlag van de Verenigde Staten&#10;&#10;Automatisch gegenereerde beschrijving">
            <a:extLst>
              <a:ext uri="{FF2B5EF4-FFF2-40B4-BE49-F238E27FC236}">
                <a16:creationId xmlns:a16="http://schemas.microsoft.com/office/drawing/2014/main" id="{E9B856E8-0F6E-78D6-FF21-8515B9FCEE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0" b="21765"/>
          <a:stretch/>
        </p:blipFill>
        <p:spPr>
          <a:xfrm rot="701033">
            <a:off x="-43709" y="319137"/>
            <a:ext cx="2067289" cy="1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Vrije vorm: vorm 116">
            <a:extLst>
              <a:ext uri="{FF2B5EF4-FFF2-40B4-BE49-F238E27FC236}">
                <a16:creationId xmlns:a16="http://schemas.microsoft.com/office/drawing/2014/main" id="{1C67FBEF-AE9F-518F-7364-412555D65C46}"/>
              </a:ext>
            </a:extLst>
          </p:cNvPr>
          <p:cNvSpPr/>
          <p:nvPr/>
        </p:nvSpPr>
        <p:spPr>
          <a:xfrm>
            <a:off x="5575608" y="2743199"/>
            <a:ext cx="1350000" cy="36000"/>
          </a:xfrm>
          <a:custGeom>
            <a:avLst/>
            <a:gdLst>
              <a:gd name="connsiteX0" fmla="*/ 0 w 1293542"/>
              <a:gd name="connsiteY0" fmla="*/ 4460 h 4460"/>
              <a:gd name="connsiteX1" fmla="*/ 1293542 w 1293542"/>
              <a:gd name="connsiteY1" fmla="*/ 0 h 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3542" h="4460">
                <a:moveTo>
                  <a:pt x="0" y="4460"/>
                </a:moveTo>
                <a:lnTo>
                  <a:pt x="1293542" y="0"/>
                </a:lnTo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10" name="Groep 409">
            <a:extLst>
              <a:ext uri="{FF2B5EF4-FFF2-40B4-BE49-F238E27FC236}">
                <a16:creationId xmlns:a16="http://schemas.microsoft.com/office/drawing/2014/main" id="{0B2F1524-DAB3-00A8-CDDF-CAAEA1EA21D0}"/>
              </a:ext>
            </a:extLst>
          </p:cNvPr>
          <p:cNvGrpSpPr/>
          <p:nvPr/>
        </p:nvGrpSpPr>
        <p:grpSpPr>
          <a:xfrm>
            <a:off x="5238659" y="4406106"/>
            <a:ext cx="3015971" cy="553438"/>
            <a:chOff x="4717930" y="3756568"/>
            <a:chExt cx="2111797" cy="387520"/>
          </a:xfrm>
        </p:grpSpPr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2912566B-FB0D-4397-60CA-0F8A56AA1B45}"/>
                </a:ext>
              </a:extLst>
            </p:cNvPr>
            <p:cNvGrpSpPr/>
            <p:nvPr/>
          </p:nvGrpSpPr>
          <p:grpSpPr>
            <a:xfrm>
              <a:off x="5623200" y="3756568"/>
              <a:ext cx="341973" cy="386214"/>
              <a:chOff x="3506171" y="2328522"/>
              <a:chExt cx="341973" cy="386214"/>
            </a:xfrm>
          </p:grpSpPr>
          <p:sp>
            <p:nvSpPr>
              <p:cNvPr id="112" name="Ovaal 111">
                <a:extLst>
                  <a:ext uri="{FF2B5EF4-FFF2-40B4-BE49-F238E27FC236}">
                    <a16:creationId xmlns:a16="http://schemas.microsoft.com/office/drawing/2014/main" id="{61E7B63E-447C-3E41-F0FB-0448BB173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3" name="Stroomdiagram: Uitstel 112">
                <a:extLst>
                  <a:ext uri="{FF2B5EF4-FFF2-40B4-BE49-F238E27FC236}">
                    <a16:creationId xmlns:a16="http://schemas.microsoft.com/office/drawing/2014/main" id="{535FBCDD-2EA2-D4E9-B54D-282497C4E082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Gelijkbenige driehoek 113">
                <a:extLst>
                  <a:ext uri="{FF2B5EF4-FFF2-40B4-BE49-F238E27FC236}">
                    <a16:creationId xmlns:a16="http://schemas.microsoft.com/office/drawing/2014/main" id="{2FBC00CA-319C-9BD6-325E-DA5CA2B88461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5" name="Gelijkbenige driehoek 114">
                <a:extLst>
                  <a:ext uri="{FF2B5EF4-FFF2-40B4-BE49-F238E27FC236}">
                    <a16:creationId xmlns:a16="http://schemas.microsoft.com/office/drawing/2014/main" id="{3603B52C-DFEA-640E-23AD-154A3B66FE86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20744758-6E29-3F3B-FC48-5C39D7D2B321}"/>
                </a:ext>
              </a:extLst>
            </p:cNvPr>
            <p:cNvGrpSpPr/>
            <p:nvPr/>
          </p:nvGrpSpPr>
          <p:grpSpPr>
            <a:xfrm>
              <a:off x="6053567" y="3757874"/>
              <a:ext cx="341973" cy="386214"/>
              <a:chOff x="3506171" y="2328522"/>
              <a:chExt cx="341973" cy="386214"/>
            </a:xfrm>
          </p:grpSpPr>
          <p:sp>
            <p:nvSpPr>
              <p:cNvPr id="108" name="Ovaal 107">
                <a:extLst>
                  <a:ext uri="{FF2B5EF4-FFF2-40B4-BE49-F238E27FC236}">
                    <a16:creationId xmlns:a16="http://schemas.microsoft.com/office/drawing/2014/main" id="{20D83383-4B2E-B948-EE2E-3029D3C579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Stroomdiagram: Uitstel 108">
                <a:extLst>
                  <a:ext uri="{FF2B5EF4-FFF2-40B4-BE49-F238E27FC236}">
                    <a16:creationId xmlns:a16="http://schemas.microsoft.com/office/drawing/2014/main" id="{4B93B59F-F1A9-3A00-75F8-23D1D5210ABB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F1D925DE-1DBE-3E9A-E2B2-8405CA177302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Gelijkbenige driehoek 110">
                <a:extLst>
                  <a:ext uri="{FF2B5EF4-FFF2-40B4-BE49-F238E27FC236}">
                    <a16:creationId xmlns:a16="http://schemas.microsoft.com/office/drawing/2014/main" id="{43B5B05E-91EC-2278-2884-B0DBC58DBBA7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70CE5C93-FF76-C558-7E3E-9BAE9FF0EECF}"/>
                </a:ext>
              </a:extLst>
            </p:cNvPr>
            <p:cNvGrpSpPr/>
            <p:nvPr/>
          </p:nvGrpSpPr>
          <p:grpSpPr>
            <a:xfrm>
              <a:off x="6487754" y="3757874"/>
              <a:ext cx="341973" cy="386214"/>
              <a:chOff x="3506171" y="2328522"/>
              <a:chExt cx="341973" cy="386214"/>
            </a:xfrm>
          </p:grpSpPr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EFBAFEA4-2067-3AEA-5C85-E9B10CE8D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Stroomdiagram: Uitstel 104">
                <a:extLst>
                  <a:ext uri="{FF2B5EF4-FFF2-40B4-BE49-F238E27FC236}">
                    <a16:creationId xmlns:a16="http://schemas.microsoft.com/office/drawing/2014/main" id="{B96C145D-D496-977D-B2F8-7F3C08F85D47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22EF669D-1310-490F-9F53-6B6F1BF9E3FD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3161227D-DE6D-8EA7-1759-2C59B29B44C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AFFB5BBC-0132-2D95-8B1E-BB0CB280D1CD}"/>
                </a:ext>
              </a:extLst>
            </p:cNvPr>
            <p:cNvGrpSpPr/>
            <p:nvPr/>
          </p:nvGrpSpPr>
          <p:grpSpPr>
            <a:xfrm>
              <a:off x="4717930" y="3757874"/>
              <a:ext cx="341973" cy="386214"/>
              <a:chOff x="3506171" y="2328522"/>
              <a:chExt cx="341973" cy="386214"/>
            </a:xfrm>
          </p:grpSpPr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87FC3221-AF08-0AC3-27A6-FD4974067B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7" name="Stroomdiagram: Uitstel 216">
                <a:extLst>
                  <a:ext uri="{FF2B5EF4-FFF2-40B4-BE49-F238E27FC236}">
                    <a16:creationId xmlns:a16="http://schemas.microsoft.com/office/drawing/2014/main" id="{59C2513F-6DD6-4397-EC29-F5D3DC863081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8" name="Gelijkbenige driehoek 217">
                <a:extLst>
                  <a:ext uri="{FF2B5EF4-FFF2-40B4-BE49-F238E27FC236}">
                    <a16:creationId xmlns:a16="http://schemas.microsoft.com/office/drawing/2014/main" id="{85A69BED-5C07-5E5D-C358-3B5010C63B19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9" name="Gelijkbenige driehoek 218">
                <a:extLst>
                  <a:ext uri="{FF2B5EF4-FFF2-40B4-BE49-F238E27FC236}">
                    <a16:creationId xmlns:a16="http://schemas.microsoft.com/office/drawing/2014/main" id="{A9171D6F-9178-3B75-E57A-D1CC1FE3613B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2DD52399-F141-4D8D-D3A8-D2244B569540}"/>
                </a:ext>
              </a:extLst>
            </p:cNvPr>
            <p:cNvGrpSpPr/>
            <p:nvPr/>
          </p:nvGrpSpPr>
          <p:grpSpPr>
            <a:xfrm>
              <a:off x="5152117" y="3757874"/>
              <a:ext cx="341973" cy="386214"/>
              <a:chOff x="3506171" y="2328522"/>
              <a:chExt cx="341973" cy="386214"/>
            </a:xfrm>
          </p:grpSpPr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269D5B49-02EC-BB50-1867-48C5594D5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3" name="Stroomdiagram: Uitstel 212">
                <a:extLst>
                  <a:ext uri="{FF2B5EF4-FFF2-40B4-BE49-F238E27FC236}">
                    <a16:creationId xmlns:a16="http://schemas.microsoft.com/office/drawing/2014/main" id="{E6667AAF-7FEA-9AFB-3E56-78730A475696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4" name="Gelijkbenige driehoek 213">
                <a:extLst>
                  <a:ext uri="{FF2B5EF4-FFF2-40B4-BE49-F238E27FC236}">
                    <a16:creationId xmlns:a16="http://schemas.microsoft.com/office/drawing/2014/main" id="{E7D61B95-82F0-4BB1-EDE2-B819EF431AFB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5" name="Gelijkbenige driehoek 214">
                <a:extLst>
                  <a:ext uri="{FF2B5EF4-FFF2-40B4-BE49-F238E27FC236}">
                    <a16:creationId xmlns:a16="http://schemas.microsoft.com/office/drawing/2014/main" id="{F96E71CC-3D4D-0557-89ED-E95491182C08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18" name="Groep 117">
            <a:extLst>
              <a:ext uri="{FF2B5EF4-FFF2-40B4-BE49-F238E27FC236}">
                <a16:creationId xmlns:a16="http://schemas.microsoft.com/office/drawing/2014/main" id="{EB36ACC7-1419-A6EE-FE12-01B6724C578B}"/>
              </a:ext>
            </a:extLst>
          </p:cNvPr>
          <p:cNvGrpSpPr/>
          <p:nvPr/>
        </p:nvGrpSpPr>
        <p:grpSpPr>
          <a:xfrm>
            <a:off x="3338053" y="2383895"/>
            <a:ext cx="4836384" cy="575909"/>
            <a:chOff x="890017" y="2383029"/>
            <a:chExt cx="4836384" cy="575909"/>
          </a:xfrm>
        </p:grpSpPr>
        <p:grpSp>
          <p:nvGrpSpPr>
            <p:cNvPr id="400" name="Groep 399">
              <a:extLst>
                <a:ext uri="{FF2B5EF4-FFF2-40B4-BE49-F238E27FC236}">
                  <a16:creationId xmlns:a16="http://schemas.microsoft.com/office/drawing/2014/main" id="{A822DE2F-03BF-4276-B0D6-B817A329B58F}"/>
                </a:ext>
              </a:extLst>
            </p:cNvPr>
            <p:cNvGrpSpPr/>
            <p:nvPr/>
          </p:nvGrpSpPr>
          <p:grpSpPr>
            <a:xfrm>
              <a:off x="2736459" y="2383029"/>
              <a:ext cx="2989942" cy="569142"/>
              <a:chOff x="2965878" y="2340000"/>
              <a:chExt cx="2093571" cy="398516"/>
            </a:xfrm>
          </p:grpSpPr>
          <p:grpSp>
            <p:nvGrpSpPr>
              <p:cNvPr id="239" name="Groep 238">
                <a:extLst>
                  <a:ext uri="{FF2B5EF4-FFF2-40B4-BE49-F238E27FC236}">
                    <a16:creationId xmlns:a16="http://schemas.microsoft.com/office/drawing/2014/main" id="{809A7C40-4890-6E67-4996-E7B69BF9DEB7}"/>
                  </a:ext>
                </a:extLst>
              </p:cNvPr>
              <p:cNvGrpSpPr/>
              <p:nvPr/>
            </p:nvGrpSpPr>
            <p:grpSpPr>
              <a:xfrm>
                <a:off x="4287109" y="2340000"/>
                <a:ext cx="341973" cy="386214"/>
                <a:chOff x="3506171" y="2328522"/>
                <a:chExt cx="341973" cy="386214"/>
              </a:xfrm>
            </p:grpSpPr>
            <p:sp>
              <p:nvSpPr>
                <p:cNvPr id="250" name="Ovaal 249">
                  <a:extLst>
                    <a:ext uri="{FF2B5EF4-FFF2-40B4-BE49-F238E27FC236}">
                      <a16:creationId xmlns:a16="http://schemas.microsoft.com/office/drawing/2014/main" id="{645D830C-DC22-5FA5-210A-D9E91156EB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1" name="Stroomdiagram: Uitstel 250">
                  <a:extLst>
                    <a:ext uri="{FF2B5EF4-FFF2-40B4-BE49-F238E27FC236}">
                      <a16:creationId xmlns:a16="http://schemas.microsoft.com/office/drawing/2014/main" id="{5B1C6C8E-D227-256C-303C-502164CA4DAD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2" name="Gelijkbenige driehoek 251">
                  <a:extLst>
                    <a:ext uri="{FF2B5EF4-FFF2-40B4-BE49-F238E27FC236}">
                      <a16:creationId xmlns:a16="http://schemas.microsoft.com/office/drawing/2014/main" id="{3C14FD91-E1E8-23CC-138A-3FF68CAE3017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3" name="Gelijkbenige driehoek 252">
                  <a:extLst>
                    <a:ext uri="{FF2B5EF4-FFF2-40B4-BE49-F238E27FC236}">
                      <a16:creationId xmlns:a16="http://schemas.microsoft.com/office/drawing/2014/main" id="{CF76D6C0-3FAC-4176-EBE3-0E148D00D670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F21FCE8A-450D-7E9E-6B1D-26AE6F87E94E}"/>
                  </a:ext>
                </a:extLst>
              </p:cNvPr>
              <p:cNvGrpSpPr/>
              <p:nvPr/>
            </p:nvGrpSpPr>
            <p:grpSpPr>
              <a:xfrm>
                <a:off x="4717476" y="2341306"/>
                <a:ext cx="341973" cy="386214"/>
                <a:chOff x="3506171" y="2328522"/>
                <a:chExt cx="341973" cy="386214"/>
              </a:xfrm>
            </p:grpSpPr>
            <p:sp>
              <p:nvSpPr>
                <p:cNvPr id="246" name="Ovaal 245">
                  <a:extLst>
                    <a:ext uri="{FF2B5EF4-FFF2-40B4-BE49-F238E27FC236}">
                      <a16:creationId xmlns:a16="http://schemas.microsoft.com/office/drawing/2014/main" id="{5A66EB70-3DF1-09C1-6C6D-E6C295DD6C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7" name="Stroomdiagram: Uitstel 246">
                  <a:extLst>
                    <a:ext uri="{FF2B5EF4-FFF2-40B4-BE49-F238E27FC236}">
                      <a16:creationId xmlns:a16="http://schemas.microsoft.com/office/drawing/2014/main" id="{2FC910AB-D9E2-C1B1-03B6-F3CE63B270FC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8" name="Gelijkbenige driehoek 247">
                  <a:extLst>
                    <a:ext uri="{FF2B5EF4-FFF2-40B4-BE49-F238E27FC236}">
                      <a16:creationId xmlns:a16="http://schemas.microsoft.com/office/drawing/2014/main" id="{C0AF5F34-5477-A2B6-37FC-035B69D3A4E9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9" name="Gelijkbenige driehoek 248">
                  <a:extLst>
                    <a:ext uri="{FF2B5EF4-FFF2-40B4-BE49-F238E27FC236}">
                      <a16:creationId xmlns:a16="http://schemas.microsoft.com/office/drawing/2014/main" id="{A3325570-1B22-0C0F-B1DA-A1B3A7791575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0C1B2221-1850-6829-81A4-30A4F4137A70}"/>
                  </a:ext>
                </a:extLst>
              </p:cNvPr>
              <p:cNvGrpSpPr/>
              <p:nvPr/>
            </p:nvGrpSpPr>
            <p:grpSpPr>
              <a:xfrm>
                <a:off x="2965878" y="2350996"/>
                <a:ext cx="341973" cy="386214"/>
                <a:chOff x="3506171" y="2328522"/>
                <a:chExt cx="341973" cy="386214"/>
              </a:xfrm>
            </p:grpSpPr>
            <p:sp>
              <p:nvSpPr>
                <p:cNvPr id="322" name="Ovaal 321">
                  <a:extLst>
                    <a:ext uri="{FF2B5EF4-FFF2-40B4-BE49-F238E27FC236}">
                      <a16:creationId xmlns:a16="http://schemas.microsoft.com/office/drawing/2014/main" id="{97F33AA1-5246-B119-4948-3E3808BE13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3" name="Stroomdiagram: Uitstel 322">
                  <a:extLst>
                    <a:ext uri="{FF2B5EF4-FFF2-40B4-BE49-F238E27FC236}">
                      <a16:creationId xmlns:a16="http://schemas.microsoft.com/office/drawing/2014/main" id="{F105BAA2-6DBF-32C1-7119-393C8466D94F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4" name="Gelijkbenige driehoek 323">
                  <a:extLst>
                    <a:ext uri="{FF2B5EF4-FFF2-40B4-BE49-F238E27FC236}">
                      <a16:creationId xmlns:a16="http://schemas.microsoft.com/office/drawing/2014/main" id="{16535699-05D5-AA99-2053-D1868C2C64D5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5" name="Gelijkbenige driehoek 324">
                  <a:extLst>
                    <a:ext uri="{FF2B5EF4-FFF2-40B4-BE49-F238E27FC236}">
                      <a16:creationId xmlns:a16="http://schemas.microsoft.com/office/drawing/2014/main" id="{127DB39E-BE8D-C2F8-98F8-2B5D4208ECE4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A954430F-57E6-C82D-ADB5-730D6ABF0E39}"/>
                  </a:ext>
                </a:extLst>
              </p:cNvPr>
              <p:cNvGrpSpPr/>
              <p:nvPr/>
            </p:nvGrpSpPr>
            <p:grpSpPr>
              <a:xfrm>
                <a:off x="3396245" y="2352302"/>
                <a:ext cx="341973" cy="386214"/>
                <a:chOff x="3506171" y="2328522"/>
                <a:chExt cx="341973" cy="386214"/>
              </a:xfrm>
            </p:grpSpPr>
            <p:sp>
              <p:nvSpPr>
                <p:cNvPr id="318" name="Ovaal 317">
                  <a:extLst>
                    <a:ext uri="{FF2B5EF4-FFF2-40B4-BE49-F238E27FC236}">
                      <a16:creationId xmlns:a16="http://schemas.microsoft.com/office/drawing/2014/main" id="{F0384CAD-8466-DBFA-BF87-607305C28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9" name="Stroomdiagram: Uitstel 318">
                  <a:extLst>
                    <a:ext uri="{FF2B5EF4-FFF2-40B4-BE49-F238E27FC236}">
                      <a16:creationId xmlns:a16="http://schemas.microsoft.com/office/drawing/2014/main" id="{BD425EA2-DAB7-2565-541F-034513CE3889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0" name="Gelijkbenige driehoek 319">
                  <a:extLst>
                    <a:ext uri="{FF2B5EF4-FFF2-40B4-BE49-F238E27FC236}">
                      <a16:creationId xmlns:a16="http://schemas.microsoft.com/office/drawing/2014/main" id="{5BD1E168-CC98-D73E-A391-0685F0F27CE8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1" name="Gelijkbenige driehoek 320">
                  <a:extLst>
                    <a:ext uri="{FF2B5EF4-FFF2-40B4-BE49-F238E27FC236}">
                      <a16:creationId xmlns:a16="http://schemas.microsoft.com/office/drawing/2014/main" id="{449DC7CF-BE15-88F7-0CF0-DA3CB529DBFF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C61DB7F7-F021-A60E-CF10-24BDA482754B}"/>
                  </a:ext>
                </a:extLst>
              </p:cNvPr>
              <p:cNvGrpSpPr/>
              <p:nvPr/>
            </p:nvGrpSpPr>
            <p:grpSpPr>
              <a:xfrm>
                <a:off x="3830432" y="2352302"/>
                <a:ext cx="341973" cy="386214"/>
                <a:chOff x="3506171" y="2328522"/>
                <a:chExt cx="341973" cy="386214"/>
              </a:xfrm>
            </p:grpSpPr>
            <p:sp>
              <p:nvSpPr>
                <p:cNvPr id="314" name="Ovaal 313">
                  <a:extLst>
                    <a:ext uri="{FF2B5EF4-FFF2-40B4-BE49-F238E27FC236}">
                      <a16:creationId xmlns:a16="http://schemas.microsoft.com/office/drawing/2014/main" id="{2ADED137-531A-099A-56E1-E8623C4C49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5" name="Stroomdiagram: Uitstel 314">
                  <a:extLst>
                    <a:ext uri="{FF2B5EF4-FFF2-40B4-BE49-F238E27FC236}">
                      <a16:creationId xmlns:a16="http://schemas.microsoft.com/office/drawing/2014/main" id="{D52F5D37-68E7-FFA3-56A3-B82D332A4F03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6" name="Gelijkbenige driehoek 315">
                  <a:extLst>
                    <a:ext uri="{FF2B5EF4-FFF2-40B4-BE49-F238E27FC236}">
                      <a16:creationId xmlns:a16="http://schemas.microsoft.com/office/drawing/2014/main" id="{933816E1-48E0-D4EF-8F54-262FDE0741C1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7" name="Gelijkbenige driehoek 316">
                  <a:extLst>
                    <a:ext uri="{FF2B5EF4-FFF2-40B4-BE49-F238E27FC236}">
                      <a16:creationId xmlns:a16="http://schemas.microsoft.com/office/drawing/2014/main" id="{7EC0BF60-2922-2052-95CD-83B43A95C9A7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399" name="Groep 398">
              <a:extLst>
                <a:ext uri="{FF2B5EF4-FFF2-40B4-BE49-F238E27FC236}">
                  <a16:creationId xmlns:a16="http://schemas.microsoft.com/office/drawing/2014/main" id="{978FBE97-60F0-C97C-BD44-57CD3F16482F}"/>
                </a:ext>
              </a:extLst>
            </p:cNvPr>
            <p:cNvGrpSpPr/>
            <p:nvPr/>
          </p:nvGrpSpPr>
          <p:grpSpPr>
            <a:xfrm>
              <a:off x="890017" y="2405500"/>
              <a:ext cx="1723106" cy="553438"/>
              <a:chOff x="1672991" y="2355734"/>
              <a:chExt cx="1206527" cy="387520"/>
            </a:xfrm>
          </p:grpSpPr>
          <p:grpSp>
            <p:nvGrpSpPr>
              <p:cNvPr id="382" name="Groep 381">
                <a:extLst>
                  <a:ext uri="{FF2B5EF4-FFF2-40B4-BE49-F238E27FC236}">
                    <a16:creationId xmlns:a16="http://schemas.microsoft.com/office/drawing/2014/main" id="{7C38EDDE-53EB-97E1-5951-919D8BC02AB6}"/>
                  </a:ext>
                </a:extLst>
              </p:cNvPr>
              <p:cNvGrpSpPr/>
              <p:nvPr/>
            </p:nvGrpSpPr>
            <p:grpSpPr>
              <a:xfrm flipH="1">
                <a:off x="2537545" y="2355734"/>
                <a:ext cx="341973" cy="386214"/>
                <a:chOff x="3506171" y="2328522"/>
                <a:chExt cx="341973" cy="386214"/>
              </a:xfrm>
            </p:grpSpPr>
            <p:sp>
              <p:nvSpPr>
                <p:cNvPr id="393" name="Ovaal 392">
                  <a:extLst>
                    <a:ext uri="{FF2B5EF4-FFF2-40B4-BE49-F238E27FC236}">
                      <a16:creationId xmlns:a16="http://schemas.microsoft.com/office/drawing/2014/main" id="{D7741948-0973-2460-BF1E-ED2C5B227D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4" name="Stroomdiagram: Uitstel 393">
                  <a:extLst>
                    <a:ext uri="{FF2B5EF4-FFF2-40B4-BE49-F238E27FC236}">
                      <a16:creationId xmlns:a16="http://schemas.microsoft.com/office/drawing/2014/main" id="{09F18277-823F-4F6B-E574-B0FD2C5F202F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5" name="Gelijkbenige driehoek 394">
                  <a:extLst>
                    <a:ext uri="{FF2B5EF4-FFF2-40B4-BE49-F238E27FC236}">
                      <a16:creationId xmlns:a16="http://schemas.microsoft.com/office/drawing/2014/main" id="{679058CF-1B8E-7A6E-1021-C16FE0773509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6" name="Gelijkbenige driehoek 395">
                  <a:extLst>
                    <a:ext uri="{FF2B5EF4-FFF2-40B4-BE49-F238E27FC236}">
                      <a16:creationId xmlns:a16="http://schemas.microsoft.com/office/drawing/2014/main" id="{FD980C52-C872-F84E-0E97-BC01D7A204A5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83" name="Groep 382">
                <a:extLst>
                  <a:ext uri="{FF2B5EF4-FFF2-40B4-BE49-F238E27FC236}">
                    <a16:creationId xmlns:a16="http://schemas.microsoft.com/office/drawing/2014/main" id="{46832C55-04B3-884E-C656-79EBD50E48CB}"/>
                  </a:ext>
                </a:extLst>
              </p:cNvPr>
              <p:cNvGrpSpPr/>
              <p:nvPr/>
            </p:nvGrpSpPr>
            <p:grpSpPr>
              <a:xfrm flipH="1">
                <a:off x="2107178" y="2357040"/>
                <a:ext cx="341973" cy="386214"/>
                <a:chOff x="3506171" y="2328522"/>
                <a:chExt cx="341973" cy="386214"/>
              </a:xfrm>
            </p:grpSpPr>
            <p:sp>
              <p:nvSpPr>
                <p:cNvPr id="389" name="Ovaal 388">
                  <a:extLst>
                    <a:ext uri="{FF2B5EF4-FFF2-40B4-BE49-F238E27FC236}">
                      <a16:creationId xmlns:a16="http://schemas.microsoft.com/office/drawing/2014/main" id="{483F611F-583D-DA3B-D64E-A042760218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0" name="Stroomdiagram: Uitstel 389">
                  <a:extLst>
                    <a:ext uri="{FF2B5EF4-FFF2-40B4-BE49-F238E27FC236}">
                      <a16:creationId xmlns:a16="http://schemas.microsoft.com/office/drawing/2014/main" id="{B8ECD0F3-CA61-6D3E-A6F4-803FF49792F2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1" name="Gelijkbenige driehoek 390">
                  <a:extLst>
                    <a:ext uri="{FF2B5EF4-FFF2-40B4-BE49-F238E27FC236}">
                      <a16:creationId xmlns:a16="http://schemas.microsoft.com/office/drawing/2014/main" id="{5E283926-26B7-19EE-9B6C-41D17159CB2A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2" name="Gelijkbenige driehoek 391">
                  <a:extLst>
                    <a:ext uri="{FF2B5EF4-FFF2-40B4-BE49-F238E27FC236}">
                      <a16:creationId xmlns:a16="http://schemas.microsoft.com/office/drawing/2014/main" id="{B8037FF3-77C7-A700-CD16-8CDC5C6C3CAF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84" name="Groep 383">
                <a:extLst>
                  <a:ext uri="{FF2B5EF4-FFF2-40B4-BE49-F238E27FC236}">
                    <a16:creationId xmlns:a16="http://schemas.microsoft.com/office/drawing/2014/main" id="{DAB3673F-7D2A-B8CA-A7B5-2E7B18CFD9A7}"/>
                  </a:ext>
                </a:extLst>
              </p:cNvPr>
              <p:cNvGrpSpPr/>
              <p:nvPr/>
            </p:nvGrpSpPr>
            <p:grpSpPr>
              <a:xfrm flipH="1">
                <a:off x="1672991" y="2357040"/>
                <a:ext cx="341973" cy="386214"/>
                <a:chOff x="3506171" y="2328522"/>
                <a:chExt cx="341973" cy="386214"/>
              </a:xfrm>
            </p:grpSpPr>
            <p:sp>
              <p:nvSpPr>
                <p:cNvPr id="385" name="Ovaal 384">
                  <a:extLst>
                    <a:ext uri="{FF2B5EF4-FFF2-40B4-BE49-F238E27FC236}">
                      <a16:creationId xmlns:a16="http://schemas.microsoft.com/office/drawing/2014/main" id="{52A38A4A-B6EB-8873-865E-634A7849FA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6" name="Stroomdiagram: Uitstel 385">
                  <a:extLst>
                    <a:ext uri="{FF2B5EF4-FFF2-40B4-BE49-F238E27FC236}">
                      <a16:creationId xmlns:a16="http://schemas.microsoft.com/office/drawing/2014/main" id="{B4E4F9A6-58AC-5C8D-58F0-9C1A330B4DE2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7" name="Gelijkbenige driehoek 386">
                  <a:extLst>
                    <a:ext uri="{FF2B5EF4-FFF2-40B4-BE49-F238E27FC236}">
                      <a16:creationId xmlns:a16="http://schemas.microsoft.com/office/drawing/2014/main" id="{134CC3AE-03E2-10A9-793B-965AD7093F53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8" name="Gelijkbenige driehoek 387">
                  <a:extLst>
                    <a:ext uri="{FF2B5EF4-FFF2-40B4-BE49-F238E27FC236}">
                      <a16:creationId xmlns:a16="http://schemas.microsoft.com/office/drawing/2014/main" id="{DB5E1B62-2AF8-DEE3-D96D-C668860CDCA7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C98D5191-49D8-A6D6-CE6B-E9C20BD978C1}"/>
              </a:ext>
            </a:extLst>
          </p:cNvPr>
          <p:cNvGrpSpPr/>
          <p:nvPr/>
        </p:nvGrpSpPr>
        <p:grpSpPr>
          <a:xfrm>
            <a:off x="889369" y="4406106"/>
            <a:ext cx="4223050" cy="575909"/>
            <a:chOff x="889369" y="4406106"/>
            <a:chExt cx="4223050" cy="575909"/>
          </a:xfrm>
        </p:grpSpPr>
        <p:grpSp>
          <p:nvGrpSpPr>
            <p:cNvPr id="409" name="Groep 408">
              <a:extLst>
                <a:ext uri="{FF2B5EF4-FFF2-40B4-BE49-F238E27FC236}">
                  <a16:creationId xmlns:a16="http://schemas.microsoft.com/office/drawing/2014/main" id="{16DF5044-514C-60A3-23D4-562B7DE5479B}"/>
                </a:ext>
              </a:extLst>
            </p:cNvPr>
            <p:cNvGrpSpPr/>
            <p:nvPr/>
          </p:nvGrpSpPr>
          <p:grpSpPr>
            <a:xfrm>
              <a:off x="3351738" y="4406106"/>
              <a:ext cx="1760681" cy="569142"/>
              <a:chOff x="3396699" y="3756568"/>
              <a:chExt cx="1232837" cy="398516"/>
            </a:xfrm>
          </p:grpSpPr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BF74A0C1-9224-F166-5A47-2DC2FECCF2C9}"/>
                  </a:ext>
                </a:extLst>
              </p:cNvPr>
              <p:cNvGrpSpPr/>
              <p:nvPr/>
            </p:nvGrpSpPr>
            <p:grpSpPr>
              <a:xfrm>
                <a:off x="4287563" y="3756568"/>
                <a:ext cx="341973" cy="386214"/>
                <a:chOff x="3506171" y="2328522"/>
                <a:chExt cx="341973" cy="386214"/>
              </a:xfrm>
            </p:grpSpPr>
            <p:sp>
              <p:nvSpPr>
                <p:cNvPr id="220" name="Ovaal 219">
                  <a:extLst>
                    <a:ext uri="{FF2B5EF4-FFF2-40B4-BE49-F238E27FC236}">
                      <a16:creationId xmlns:a16="http://schemas.microsoft.com/office/drawing/2014/main" id="{A6B06093-305F-0E19-C157-5E81440D2E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1" name="Stroomdiagram: Uitstel 220">
                  <a:extLst>
                    <a:ext uri="{FF2B5EF4-FFF2-40B4-BE49-F238E27FC236}">
                      <a16:creationId xmlns:a16="http://schemas.microsoft.com/office/drawing/2014/main" id="{732CC433-4D62-4B27-2442-A0572104B985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2" name="Gelijkbenige driehoek 221">
                  <a:extLst>
                    <a:ext uri="{FF2B5EF4-FFF2-40B4-BE49-F238E27FC236}">
                      <a16:creationId xmlns:a16="http://schemas.microsoft.com/office/drawing/2014/main" id="{46BC14D8-D332-3181-87C2-EC9397AA0416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3" name="Gelijkbenige driehoek 222">
                  <a:extLst>
                    <a:ext uri="{FF2B5EF4-FFF2-40B4-BE49-F238E27FC236}">
                      <a16:creationId xmlns:a16="http://schemas.microsoft.com/office/drawing/2014/main" id="{E8D76BEF-59FF-A11C-C252-BC5845F2AE6A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82" name="Groep 281">
                <a:extLst>
                  <a:ext uri="{FF2B5EF4-FFF2-40B4-BE49-F238E27FC236}">
                    <a16:creationId xmlns:a16="http://schemas.microsoft.com/office/drawing/2014/main" id="{379B27D3-29BD-5BBE-2D02-351CC2EA337B}"/>
                  </a:ext>
                </a:extLst>
              </p:cNvPr>
              <p:cNvGrpSpPr/>
              <p:nvPr/>
            </p:nvGrpSpPr>
            <p:grpSpPr>
              <a:xfrm>
                <a:off x="3396699" y="3768870"/>
                <a:ext cx="341973" cy="386214"/>
                <a:chOff x="3506171" y="2328522"/>
                <a:chExt cx="341973" cy="386214"/>
              </a:xfrm>
            </p:grpSpPr>
            <p:sp>
              <p:nvSpPr>
                <p:cNvPr id="288" name="Ovaal 287">
                  <a:extLst>
                    <a:ext uri="{FF2B5EF4-FFF2-40B4-BE49-F238E27FC236}">
                      <a16:creationId xmlns:a16="http://schemas.microsoft.com/office/drawing/2014/main" id="{A437FB10-EF0C-2C4B-E50B-2025F74D84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9" name="Stroomdiagram: Uitstel 288">
                  <a:extLst>
                    <a:ext uri="{FF2B5EF4-FFF2-40B4-BE49-F238E27FC236}">
                      <a16:creationId xmlns:a16="http://schemas.microsoft.com/office/drawing/2014/main" id="{CF45B030-6781-C5D8-ADE0-DE8C1C87C239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0" name="Gelijkbenige driehoek 289">
                  <a:extLst>
                    <a:ext uri="{FF2B5EF4-FFF2-40B4-BE49-F238E27FC236}">
                      <a16:creationId xmlns:a16="http://schemas.microsoft.com/office/drawing/2014/main" id="{91CB7FAF-61D0-4380-96FB-355DDC39DA70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1" name="Gelijkbenige driehoek 290">
                  <a:extLst>
                    <a:ext uri="{FF2B5EF4-FFF2-40B4-BE49-F238E27FC236}">
                      <a16:creationId xmlns:a16="http://schemas.microsoft.com/office/drawing/2014/main" id="{2519BC52-AC78-94A1-8389-4F7691E1959D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83" name="Groep 282">
                <a:extLst>
                  <a:ext uri="{FF2B5EF4-FFF2-40B4-BE49-F238E27FC236}">
                    <a16:creationId xmlns:a16="http://schemas.microsoft.com/office/drawing/2014/main" id="{13D03469-4E50-02C2-C09E-2BC384D44F22}"/>
                  </a:ext>
                </a:extLst>
              </p:cNvPr>
              <p:cNvGrpSpPr/>
              <p:nvPr/>
            </p:nvGrpSpPr>
            <p:grpSpPr>
              <a:xfrm>
                <a:off x="3830886" y="3768870"/>
                <a:ext cx="341973" cy="386214"/>
                <a:chOff x="3506171" y="2328522"/>
                <a:chExt cx="341973" cy="386214"/>
              </a:xfrm>
            </p:grpSpPr>
            <p:sp>
              <p:nvSpPr>
                <p:cNvPr id="284" name="Ovaal 283">
                  <a:extLst>
                    <a:ext uri="{FF2B5EF4-FFF2-40B4-BE49-F238E27FC236}">
                      <a16:creationId xmlns:a16="http://schemas.microsoft.com/office/drawing/2014/main" id="{2D416390-E36B-68B4-C635-E7DD5A688A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5" name="Stroomdiagram: Uitstel 284">
                  <a:extLst>
                    <a:ext uri="{FF2B5EF4-FFF2-40B4-BE49-F238E27FC236}">
                      <a16:creationId xmlns:a16="http://schemas.microsoft.com/office/drawing/2014/main" id="{8C5525B4-16A8-7E02-BFDA-5AD3E672C837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6" name="Gelijkbenige driehoek 285">
                  <a:extLst>
                    <a:ext uri="{FF2B5EF4-FFF2-40B4-BE49-F238E27FC236}">
                      <a16:creationId xmlns:a16="http://schemas.microsoft.com/office/drawing/2014/main" id="{D4572F37-68BF-2FB6-FDE6-A187918BDC12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7" name="Gelijkbenige driehoek 286">
                  <a:extLst>
                    <a:ext uri="{FF2B5EF4-FFF2-40B4-BE49-F238E27FC236}">
                      <a16:creationId xmlns:a16="http://schemas.microsoft.com/office/drawing/2014/main" id="{14D783E4-1D89-FDB5-48DF-82AC62063425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095173B1-8C0C-8BC3-0224-814E48D76ED6}"/>
                </a:ext>
              </a:extLst>
            </p:cNvPr>
            <p:cNvGrpSpPr/>
            <p:nvPr/>
          </p:nvGrpSpPr>
          <p:grpSpPr>
            <a:xfrm>
              <a:off x="2124085" y="4421810"/>
              <a:ext cx="1101412" cy="558340"/>
              <a:chOff x="2537091" y="3767564"/>
              <a:chExt cx="771214" cy="390952"/>
            </a:xfrm>
          </p:grpSpPr>
          <p:grpSp>
            <p:nvGrpSpPr>
              <p:cNvPr id="281" name="Groep 280">
                <a:extLst>
                  <a:ext uri="{FF2B5EF4-FFF2-40B4-BE49-F238E27FC236}">
                    <a16:creationId xmlns:a16="http://schemas.microsoft.com/office/drawing/2014/main" id="{FD050C7F-51B9-05CF-EA87-F13017AC7899}"/>
                  </a:ext>
                </a:extLst>
              </p:cNvPr>
              <p:cNvGrpSpPr/>
              <p:nvPr/>
            </p:nvGrpSpPr>
            <p:grpSpPr>
              <a:xfrm>
                <a:off x="2966332" y="3767564"/>
                <a:ext cx="341973" cy="386214"/>
                <a:chOff x="3506171" y="2328522"/>
                <a:chExt cx="341973" cy="386214"/>
              </a:xfrm>
            </p:grpSpPr>
            <p:sp>
              <p:nvSpPr>
                <p:cNvPr id="292" name="Ovaal 291">
                  <a:extLst>
                    <a:ext uri="{FF2B5EF4-FFF2-40B4-BE49-F238E27FC236}">
                      <a16:creationId xmlns:a16="http://schemas.microsoft.com/office/drawing/2014/main" id="{E7E6D3FC-4648-9BED-A931-9B73E9AA0B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3" name="Stroomdiagram: Uitstel 292">
                  <a:extLst>
                    <a:ext uri="{FF2B5EF4-FFF2-40B4-BE49-F238E27FC236}">
                      <a16:creationId xmlns:a16="http://schemas.microsoft.com/office/drawing/2014/main" id="{AA620ABF-E3B7-AA44-6718-C33B51FC1842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4" name="Gelijkbenige driehoek 293">
                  <a:extLst>
                    <a:ext uri="{FF2B5EF4-FFF2-40B4-BE49-F238E27FC236}">
                      <a16:creationId xmlns:a16="http://schemas.microsoft.com/office/drawing/2014/main" id="{7B4D86D9-D051-1FCE-B498-1A47C14E58EB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5" name="Gelijkbenige driehoek 294">
                  <a:extLst>
                    <a:ext uri="{FF2B5EF4-FFF2-40B4-BE49-F238E27FC236}">
                      <a16:creationId xmlns:a16="http://schemas.microsoft.com/office/drawing/2014/main" id="{81E7ED0E-AA1E-ED01-AB8A-230C235269E4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52" name="Groep 351">
                <a:extLst>
                  <a:ext uri="{FF2B5EF4-FFF2-40B4-BE49-F238E27FC236}">
                    <a16:creationId xmlns:a16="http://schemas.microsoft.com/office/drawing/2014/main" id="{6A949F08-6482-BEA5-0073-3CD38F1490F7}"/>
                  </a:ext>
                </a:extLst>
              </p:cNvPr>
              <p:cNvGrpSpPr/>
              <p:nvPr/>
            </p:nvGrpSpPr>
            <p:grpSpPr>
              <a:xfrm flipH="1">
                <a:off x="2537091" y="3772302"/>
                <a:ext cx="341973" cy="386214"/>
                <a:chOff x="3506171" y="2328522"/>
                <a:chExt cx="341973" cy="386214"/>
              </a:xfrm>
            </p:grpSpPr>
            <p:sp>
              <p:nvSpPr>
                <p:cNvPr id="363" name="Ovaal 362">
                  <a:extLst>
                    <a:ext uri="{FF2B5EF4-FFF2-40B4-BE49-F238E27FC236}">
                      <a16:creationId xmlns:a16="http://schemas.microsoft.com/office/drawing/2014/main" id="{C6AAA82F-18C1-B168-3E25-831CA992AC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4" name="Stroomdiagram: Uitstel 363">
                  <a:extLst>
                    <a:ext uri="{FF2B5EF4-FFF2-40B4-BE49-F238E27FC236}">
                      <a16:creationId xmlns:a16="http://schemas.microsoft.com/office/drawing/2014/main" id="{0DCF0C9B-F0D8-1DE5-FEF7-DB51D18EF7BC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5" name="Gelijkbenige driehoek 364">
                  <a:extLst>
                    <a:ext uri="{FF2B5EF4-FFF2-40B4-BE49-F238E27FC236}">
                      <a16:creationId xmlns:a16="http://schemas.microsoft.com/office/drawing/2014/main" id="{7D490972-9CB8-39FD-56C1-9BA7AE021F1A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6" name="Gelijkbenige driehoek 365">
                  <a:extLst>
                    <a:ext uri="{FF2B5EF4-FFF2-40B4-BE49-F238E27FC236}">
                      <a16:creationId xmlns:a16="http://schemas.microsoft.com/office/drawing/2014/main" id="{95A1339F-8B0D-F007-7466-E6A77296B2D9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407" name="Groep 406">
              <a:extLst>
                <a:ext uri="{FF2B5EF4-FFF2-40B4-BE49-F238E27FC236}">
                  <a16:creationId xmlns:a16="http://schemas.microsoft.com/office/drawing/2014/main" id="{953445E7-91FB-5745-0583-4062AE27EAF6}"/>
                </a:ext>
              </a:extLst>
            </p:cNvPr>
            <p:cNvGrpSpPr/>
            <p:nvPr/>
          </p:nvGrpSpPr>
          <p:grpSpPr>
            <a:xfrm>
              <a:off x="889369" y="4430442"/>
              <a:ext cx="1108476" cy="551573"/>
              <a:chOff x="1672537" y="3773608"/>
              <a:chExt cx="776160" cy="386214"/>
            </a:xfrm>
          </p:grpSpPr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FACC5F2E-8614-338E-8EA3-276FA557324C}"/>
                  </a:ext>
                </a:extLst>
              </p:cNvPr>
              <p:cNvGrpSpPr/>
              <p:nvPr/>
            </p:nvGrpSpPr>
            <p:grpSpPr>
              <a:xfrm flipH="1">
                <a:off x="2106724" y="3773608"/>
                <a:ext cx="341973" cy="386214"/>
                <a:chOff x="3506171" y="2328522"/>
                <a:chExt cx="341973" cy="386214"/>
              </a:xfrm>
            </p:grpSpPr>
            <p:sp>
              <p:nvSpPr>
                <p:cNvPr id="359" name="Ovaal 358">
                  <a:extLst>
                    <a:ext uri="{FF2B5EF4-FFF2-40B4-BE49-F238E27FC236}">
                      <a16:creationId xmlns:a16="http://schemas.microsoft.com/office/drawing/2014/main" id="{9B549ECA-A103-E1D5-B274-F361AE90EE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0" name="Stroomdiagram: Uitstel 359">
                  <a:extLst>
                    <a:ext uri="{FF2B5EF4-FFF2-40B4-BE49-F238E27FC236}">
                      <a16:creationId xmlns:a16="http://schemas.microsoft.com/office/drawing/2014/main" id="{902289CD-5AAA-BA1F-CB43-DE020FD8E63E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1" name="Gelijkbenige driehoek 360">
                  <a:extLst>
                    <a:ext uri="{FF2B5EF4-FFF2-40B4-BE49-F238E27FC236}">
                      <a16:creationId xmlns:a16="http://schemas.microsoft.com/office/drawing/2014/main" id="{01748220-7E85-E966-38A2-5A6E1067C653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2" name="Gelijkbenige driehoek 361">
                  <a:extLst>
                    <a:ext uri="{FF2B5EF4-FFF2-40B4-BE49-F238E27FC236}">
                      <a16:creationId xmlns:a16="http://schemas.microsoft.com/office/drawing/2014/main" id="{3A0A6D45-6780-E41D-C815-3E236ADBAF98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54" name="Groep 353">
                <a:extLst>
                  <a:ext uri="{FF2B5EF4-FFF2-40B4-BE49-F238E27FC236}">
                    <a16:creationId xmlns:a16="http://schemas.microsoft.com/office/drawing/2014/main" id="{C2E77782-7922-C619-EBA2-706CF2E41451}"/>
                  </a:ext>
                </a:extLst>
              </p:cNvPr>
              <p:cNvGrpSpPr/>
              <p:nvPr/>
            </p:nvGrpSpPr>
            <p:grpSpPr>
              <a:xfrm flipH="1">
                <a:off x="1672537" y="3773608"/>
                <a:ext cx="341973" cy="386214"/>
                <a:chOff x="3506171" y="2328522"/>
                <a:chExt cx="341973" cy="386214"/>
              </a:xfrm>
            </p:grpSpPr>
            <p:sp>
              <p:nvSpPr>
                <p:cNvPr id="355" name="Ovaal 354">
                  <a:extLst>
                    <a:ext uri="{FF2B5EF4-FFF2-40B4-BE49-F238E27FC236}">
                      <a16:creationId xmlns:a16="http://schemas.microsoft.com/office/drawing/2014/main" id="{8DC78780-C5CD-20C7-0BCD-692DA2DD58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6" name="Stroomdiagram: Uitstel 355">
                  <a:extLst>
                    <a:ext uri="{FF2B5EF4-FFF2-40B4-BE49-F238E27FC236}">
                      <a16:creationId xmlns:a16="http://schemas.microsoft.com/office/drawing/2014/main" id="{B1627A93-1361-9EBA-65F4-E2560AB7DE55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7" name="Gelijkbenige driehoek 356">
                  <a:extLst>
                    <a:ext uri="{FF2B5EF4-FFF2-40B4-BE49-F238E27FC236}">
                      <a16:creationId xmlns:a16="http://schemas.microsoft.com/office/drawing/2014/main" id="{ECDFD403-3D2C-5387-BB76-39CC1AE61C4A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8" name="Gelijkbenige driehoek 357">
                  <a:extLst>
                    <a:ext uri="{FF2B5EF4-FFF2-40B4-BE49-F238E27FC236}">
                      <a16:creationId xmlns:a16="http://schemas.microsoft.com/office/drawing/2014/main" id="{F22D3D64-831D-58A7-1ABC-A97B16A76030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grpSp>
        <p:nvGrpSpPr>
          <p:cNvPr id="398" name="Groep 397">
            <a:extLst>
              <a:ext uri="{FF2B5EF4-FFF2-40B4-BE49-F238E27FC236}">
                <a16:creationId xmlns:a16="http://schemas.microsoft.com/office/drawing/2014/main" id="{BDD0E427-0DB2-3295-4A7D-32D3B15FECFE}"/>
              </a:ext>
            </a:extLst>
          </p:cNvPr>
          <p:cNvGrpSpPr/>
          <p:nvPr/>
        </p:nvGrpSpPr>
        <p:grpSpPr>
          <a:xfrm>
            <a:off x="782203" y="2965157"/>
            <a:ext cx="7579593" cy="2303845"/>
            <a:chOff x="1597499" y="2741647"/>
            <a:chExt cx="5307266" cy="1613163"/>
          </a:xfrm>
        </p:grpSpPr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A1D4DF38-F788-CD25-44B6-AAA58109796F}"/>
                </a:ext>
              </a:extLst>
            </p:cNvPr>
            <p:cNvSpPr/>
            <p:nvPr/>
          </p:nvSpPr>
          <p:spPr>
            <a:xfrm>
              <a:off x="5580000" y="2741647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24C77085-158D-B194-4C6A-7BD490B17A43}"/>
                </a:ext>
              </a:extLst>
            </p:cNvPr>
            <p:cNvSpPr/>
            <p:nvPr/>
          </p:nvSpPr>
          <p:spPr>
            <a:xfrm>
              <a:off x="5580000" y="3210511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8605725C-3E85-665F-46F9-831D9ED89E1C}"/>
                </a:ext>
              </a:extLst>
            </p:cNvPr>
            <p:cNvSpPr/>
            <p:nvPr/>
          </p:nvSpPr>
          <p:spPr>
            <a:xfrm>
              <a:off x="5580000" y="3688069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6C7EF74A-6323-8A03-686C-DA4D0737DBB2}"/>
                </a:ext>
              </a:extLst>
            </p:cNvPr>
            <p:cNvSpPr/>
            <p:nvPr/>
          </p:nvSpPr>
          <p:spPr>
            <a:xfrm>
              <a:off x="5580000" y="4164839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8" name="Vrije vorm: vorm 177">
              <a:extLst>
                <a:ext uri="{FF2B5EF4-FFF2-40B4-BE49-F238E27FC236}">
                  <a16:creationId xmlns:a16="http://schemas.microsoft.com/office/drawing/2014/main" id="{F38B7A93-B7A2-C559-D2B2-2D8CDA49D91D}"/>
                </a:ext>
              </a:extLst>
            </p:cNvPr>
            <p:cNvSpPr/>
            <p:nvPr/>
          </p:nvSpPr>
          <p:spPr>
            <a:xfrm>
              <a:off x="4237079" y="2746800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1" name="Vrije vorm: vorm 180">
              <a:extLst>
                <a:ext uri="{FF2B5EF4-FFF2-40B4-BE49-F238E27FC236}">
                  <a16:creationId xmlns:a16="http://schemas.microsoft.com/office/drawing/2014/main" id="{997BD2EB-4390-A2F6-4241-D075D1412E00}"/>
                </a:ext>
              </a:extLst>
            </p:cNvPr>
            <p:cNvSpPr/>
            <p:nvPr/>
          </p:nvSpPr>
          <p:spPr>
            <a:xfrm>
              <a:off x="4236146" y="3219317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9" name="Vrije vorm: vorm 178">
              <a:extLst>
                <a:ext uri="{FF2B5EF4-FFF2-40B4-BE49-F238E27FC236}">
                  <a16:creationId xmlns:a16="http://schemas.microsoft.com/office/drawing/2014/main" id="{3288CB11-5C35-6C60-D613-9C09A49A5233}"/>
                </a:ext>
              </a:extLst>
            </p:cNvPr>
            <p:cNvSpPr/>
            <p:nvPr/>
          </p:nvSpPr>
          <p:spPr>
            <a:xfrm>
              <a:off x="4236146" y="4167248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0" name="Vrije vorm: vorm 179">
              <a:extLst>
                <a:ext uri="{FF2B5EF4-FFF2-40B4-BE49-F238E27FC236}">
                  <a16:creationId xmlns:a16="http://schemas.microsoft.com/office/drawing/2014/main" id="{751FB1C6-9520-BFE7-8A80-BCF22384F27A}"/>
                </a:ext>
              </a:extLst>
            </p:cNvPr>
            <p:cNvSpPr/>
            <p:nvPr/>
          </p:nvSpPr>
          <p:spPr>
            <a:xfrm>
              <a:off x="4237079" y="3690000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7" name="Vrije vorm: vorm 256">
              <a:extLst>
                <a:ext uri="{FF2B5EF4-FFF2-40B4-BE49-F238E27FC236}">
                  <a16:creationId xmlns:a16="http://schemas.microsoft.com/office/drawing/2014/main" id="{8084051D-C1C0-D21F-0A70-880ABB08F56D}"/>
                </a:ext>
              </a:extLst>
            </p:cNvPr>
            <p:cNvSpPr/>
            <p:nvPr/>
          </p:nvSpPr>
          <p:spPr>
            <a:xfrm>
              <a:off x="2915848" y="2757796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8" name="Vrije vorm: vorm 257">
              <a:extLst>
                <a:ext uri="{FF2B5EF4-FFF2-40B4-BE49-F238E27FC236}">
                  <a16:creationId xmlns:a16="http://schemas.microsoft.com/office/drawing/2014/main" id="{5A408370-E218-1542-63F3-CDB54782C056}"/>
                </a:ext>
              </a:extLst>
            </p:cNvPr>
            <p:cNvSpPr/>
            <p:nvPr/>
          </p:nvSpPr>
          <p:spPr>
            <a:xfrm>
              <a:off x="2914915" y="3230313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9" name="Vrije vorm: vorm 258">
              <a:extLst>
                <a:ext uri="{FF2B5EF4-FFF2-40B4-BE49-F238E27FC236}">
                  <a16:creationId xmlns:a16="http://schemas.microsoft.com/office/drawing/2014/main" id="{F52F4A09-E973-F123-5F3B-EB0645657506}"/>
                </a:ext>
              </a:extLst>
            </p:cNvPr>
            <p:cNvSpPr/>
            <p:nvPr/>
          </p:nvSpPr>
          <p:spPr>
            <a:xfrm>
              <a:off x="2914915" y="4178244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0" name="Vrije vorm: vorm 259">
              <a:extLst>
                <a:ext uri="{FF2B5EF4-FFF2-40B4-BE49-F238E27FC236}">
                  <a16:creationId xmlns:a16="http://schemas.microsoft.com/office/drawing/2014/main" id="{02D7BE7F-6CB5-0243-C419-5A6FD91EBD2A}"/>
                </a:ext>
              </a:extLst>
            </p:cNvPr>
            <p:cNvSpPr/>
            <p:nvPr/>
          </p:nvSpPr>
          <p:spPr>
            <a:xfrm>
              <a:off x="2915848" y="3700996"/>
              <a:ext cx="1345542" cy="9475"/>
            </a:xfrm>
            <a:custGeom>
              <a:avLst/>
              <a:gdLst>
                <a:gd name="connsiteX0" fmla="*/ 0 w 1345542"/>
                <a:gd name="connsiteY0" fmla="*/ 9475 h 9475"/>
                <a:gd name="connsiteX1" fmla="*/ 1345542 w 1345542"/>
                <a:gd name="connsiteY1" fmla="*/ 0 h 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5542" h="9475">
                  <a:moveTo>
                    <a:pt x="0" y="9475"/>
                  </a:moveTo>
                  <a:lnTo>
                    <a:pt x="134554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5" name="Vrije vorm: vorm 344">
              <a:extLst>
                <a:ext uri="{FF2B5EF4-FFF2-40B4-BE49-F238E27FC236}">
                  <a16:creationId xmlns:a16="http://schemas.microsoft.com/office/drawing/2014/main" id="{768C9D95-FA64-22A7-ED56-C0825A3FA7F6}"/>
                </a:ext>
              </a:extLst>
            </p:cNvPr>
            <p:cNvSpPr/>
            <p:nvPr/>
          </p:nvSpPr>
          <p:spPr>
            <a:xfrm flipH="1">
              <a:off x="1597499" y="2762119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6" name="Vrije vorm: vorm 345">
              <a:extLst>
                <a:ext uri="{FF2B5EF4-FFF2-40B4-BE49-F238E27FC236}">
                  <a16:creationId xmlns:a16="http://schemas.microsoft.com/office/drawing/2014/main" id="{25A2DAB5-93E3-5F02-ED06-79B36307B8DF}"/>
                </a:ext>
              </a:extLst>
            </p:cNvPr>
            <p:cNvSpPr/>
            <p:nvPr/>
          </p:nvSpPr>
          <p:spPr>
            <a:xfrm flipH="1">
              <a:off x="1597499" y="3235721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7" name="Vrije vorm: vorm 346">
              <a:extLst>
                <a:ext uri="{FF2B5EF4-FFF2-40B4-BE49-F238E27FC236}">
                  <a16:creationId xmlns:a16="http://schemas.microsoft.com/office/drawing/2014/main" id="{0449EDBA-1550-5DEE-BE88-1914515E672E}"/>
                </a:ext>
              </a:extLst>
            </p:cNvPr>
            <p:cNvSpPr/>
            <p:nvPr/>
          </p:nvSpPr>
          <p:spPr>
            <a:xfrm flipH="1">
              <a:off x="1597499" y="3703803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8" name="Vrije vorm: vorm 347">
              <a:extLst>
                <a:ext uri="{FF2B5EF4-FFF2-40B4-BE49-F238E27FC236}">
                  <a16:creationId xmlns:a16="http://schemas.microsoft.com/office/drawing/2014/main" id="{AA205F92-D8C3-D691-0F9C-F9FE1ACFE8A7}"/>
                </a:ext>
              </a:extLst>
            </p:cNvPr>
            <p:cNvSpPr/>
            <p:nvPr/>
          </p:nvSpPr>
          <p:spPr>
            <a:xfrm flipH="1">
              <a:off x="1597499" y="4185311"/>
              <a:ext cx="1324765" cy="169499"/>
            </a:xfrm>
            <a:custGeom>
              <a:avLst/>
              <a:gdLst>
                <a:gd name="connsiteX0" fmla="*/ 0 w 1324765"/>
                <a:gd name="connsiteY0" fmla="*/ 4461 h 169499"/>
                <a:gd name="connsiteX1" fmla="*/ 1324765 w 1324765"/>
                <a:gd name="connsiteY1" fmla="*/ 0 h 169499"/>
                <a:gd name="connsiteX2" fmla="*/ 1324765 w 1324765"/>
                <a:gd name="connsiteY2" fmla="*/ 169499 h 16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4765" h="169499">
                  <a:moveTo>
                    <a:pt x="0" y="4461"/>
                  </a:moveTo>
                  <a:lnTo>
                    <a:pt x="1324765" y="0"/>
                  </a:lnTo>
                  <a:lnTo>
                    <a:pt x="1324765" y="169499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F1C25606-F74F-1946-B769-A1464707CC89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  <p:grpSp>
        <p:nvGrpSpPr>
          <p:cNvPr id="84" name="Groep 83">
            <a:extLst>
              <a:ext uri="{FF2B5EF4-FFF2-40B4-BE49-F238E27FC236}">
                <a16:creationId xmlns:a16="http://schemas.microsoft.com/office/drawing/2014/main" id="{241C001E-097D-C4C4-7B5B-2FE9108E5A5D}"/>
              </a:ext>
            </a:extLst>
          </p:cNvPr>
          <p:cNvGrpSpPr/>
          <p:nvPr/>
        </p:nvGrpSpPr>
        <p:grpSpPr>
          <a:xfrm>
            <a:off x="874809" y="3727964"/>
            <a:ext cx="7344124" cy="559198"/>
            <a:chOff x="874809" y="3727964"/>
            <a:chExt cx="7344124" cy="559198"/>
          </a:xfrm>
        </p:grpSpPr>
        <p:grpSp>
          <p:nvGrpSpPr>
            <p:cNvPr id="406" name="Groep 405">
              <a:extLst>
                <a:ext uri="{FF2B5EF4-FFF2-40B4-BE49-F238E27FC236}">
                  <a16:creationId xmlns:a16="http://schemas.microsoft.com/office/drawing/2014/main" id="{0A16AD79-5986-1706-3750-A665127EA5D6}"/>
                </a:ext>
              </a:extLst>
            </p:cNvPr>
            <p:cNvGrpSpPr/>
            <p:nvPr/>
          </p:nvGrpSpPr>
          <p:grpSpPr>
            <a:xfrm>
              <a:off x="4588331" y="3727964"/>
              <a:ext cx="3630602" cy="553438"/>
              <a:chOff x="4287563" y="3269358"/>
              <a:chExt cx="2542164" cy="387520"/>
            </a:xfrm>
          </p:grpSpPr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F7862B37-7325-1C5D-A867-982C8A78C6EF}"/>
                  </a:ext>
                </a:extLst>
              </p:cNvPr>
              <p:cNvGrpSpPr/>
              <p:nvPr/>
            </p:nvGrpSpPr>
            <p:grpSpPr>
              <a:xfrm>
                <a:off x="5623200" y="3269358"/>
                <a:ext cx="341973" cy="386214"/>
                <a:chOff x="3506171" y="2328522"/>
                <a:chExt cx="341973" cy="386214"/>
              </a:xfrm>
            </p:grpSpPr>
            <p:sp>
              <p:nvSpPr>
                <p:cNvPr id="96" name="Ovaal 95">
                  <a:extLst>
                    <a:ext uri="{FF2B5EF4-FFF2-40B4-BE49-F238E27FC236}">
                      <a16:creationId xmlns:a16="http://schemas.microsoft.com/office/drawing/2014/main" id="{9F64E8E6-A88D-2567-9D15-7F1EA7E3CE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Stroomdiagram: Uitstel 96">
                  <a:extLst>
                    <a:ext uri="{FF2B5EF4-FFF2-40B4-BE49-F238E27FC236}">
                      <a16:creationId xmlns:a16="http://schemas.microsoft.com/office/drawing/2014/main" id="{6C3411E7-2EF2-3AED-0F4B-0D57C35840E6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8" name="Gelijkbenige driehoek 97">
                  <a:extLst>
                    <a:ext uri="{FF2B5EF4-FFF2-40B4-BE49-F238E27FC236}">
                      <a16:creationId xmlns:a16="http://schemas.microsoft.com/office/drawing/2014/main" id="{2EC0084F-3CAE-C312-D15B-BAB84741B08E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Gelijkbenige driehoek 98">
                  <a:extLst>
                    <a:ext uri="{FF2B5EF4-FFF2-40B4-BE49-F238E27FC236}">
                      <a16:creationId xmlns:a16="http://schemas.microsoft.com/office/drawing/2014/main" id="{6E9F82B9-A3F3-F8A0-2675-AA6C131369B4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CEE76301-4813-9BEB-E289-76CB69ABD4EC}"/>
                  </a:ext>
                </a:extLst>
              </p:cNvPr>
              <p:cNvGrpSpPr/>
              <p:nvPr/>
            </p:nvGrpSpPr>
            <p:grpSpPr>
              <a:xfrm>
                <a:off x="6053567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7DBE4969-215C-0137-4F07-F527D8A1FC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3" name="Stroomdiagram: Uitstel 92">
                  <a:extLst>
                    <a:ext uri="{FF2B5EF4-FFF2-40B4-BE49-F238E27FC236}">
                      <a16:creationId xmlns:a16="http://schemas.microsoft.com/office/drawing/2014/main" id="{A5FE6010-00A4-D069-31D9-F1899E8224C9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4" name="Gelijkbenige driehoek 93">
                  <a:extLst>
                    <a:ext uri="{FF2B5EF4-FFF2-40B4-BE49-F238E27FC236}">
                      <a16:creationId xmlns:a16="http://schemas.microsoft.com/office/drawing/2014/main" id="{C52E4BD8-754E-EBB9-CF05-FAB5DC985F4F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5" name="Gelijkbenige driehoek 94">
                  <a:extLst>
                    <a:ext uri="{FF2B5EF4-FFF2-40B4-BE49-F238E27FC236}">
                      <a16:creationId xmlns:a16="http://schemas.microsoft.com/office/drawing/2014/main" id="{7B5A183F-E47D-51F7-8945-641090C57D51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615D914C-474A-9D51-F2CC-7727E1A63CA1}"/>
                  </a:ext>
                </a:extLst>
              </p:cNvPr>
              <p:cNvGrpSpPr/>
              <p:nvPr/>
            </p:nvGrpSpPr>
            <p:grpSpPr>
              <a:xfrm>
                <a:off x="6487754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D6FC1BCA-D944-9103-0AFF-721BA818D6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Stroomdiagram: Uitstel 88">
                  <a:extLst>
                    <a:ext uri="{FF2B5EF4-FFF2-40B4-BE49-F238E27FC236}">
                      <a16:creationId xmlns:a16="http://schemas.microsoft.com/office/drawing/2014/main" id="{25A5D977-CA1C-6641-E83D-52B205CDD9A8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0" name="Gelijkbenige driehoek 89">
                  <a:extLst>
                    <a:ext uri="{FF2B5EF4-FFF2-40B4-BE49-F238E27FC236}">
                      <a16:creationId xmlns:a16="http://schemas.microsoft.com/office/drawing/2014/main" id="{43951264-E160-C83F-45AD-454E6257782D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1" name="Gelijkbenige driehoek 90">
                  <a:extLst>
                    <a:ext uri="{FF2B5EF4-FFF2-40B4-BE49-F238E27FC236}">
                      <a16:creationId xmlns:a16="http://schemas.microsoft.com/office/drawing/2014/main" id="{B98E5CB4-371D-677C-FDEE-70CD54095362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966EFBD8-A1B9-4750-B5FE-57DCD200923B}"/>
                  </a:ext>
                </a:extLst>
              </p:cNvPr>
              <p:cNvGrpSpPr/>
              <p:nvPr/>
            </p:nvGrpSpPr>
            <p:grpSpPr>
              <a:xfrm>
                <a:off x="4287563" y="3269358"/>
                <a:ext cx="341973" cy="386214"/>
                <a:chOff x="3506171" y="2328522"/>
                <a:chExt cx="341973" cy="386214"/>
              </a:xfrm>
            </p:grpSpPr>
            <p:sp>
              <p:nvSpPr>
                <p:cNvPr id="197" name="Ovaal 196">
                  <a:extLst>
                    <a:ext uri="{FF2B5EF4-FFF2-40B4-BE49-F238E27FC236}">
                      <a16:creationId xmlns:a16="http://schemas.microsoft.com/office/drawing/2014/main" id="{AD47E714-0185-45AE-8FBB-1F53939A5E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8" name="Stroomdiagram: Uitstel 197">
                  <a:extLst>
                    <a:ext uri="{FF2B5EF4-FFF2-40B4-BE49-F238E27FC236}">
                      <a16:creationId xmlns:a16="http://schemas.microsoft.com/office/drawing/2014/main" id="{1886E1D9-72EF-6F4F-B6C7-261C50C32D05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9" name="Gelijkbenige driehoek 198">
                  <a:extLst>
                    <a:ext uri="{FF2B5EF4-FFF2-40B4-BE49-F238E27FC236}">
                      <a16:creationId xmlns:a16="http://schemas.microsoft.com/office/drawing/2014/main" id="{0CEA6F04-F04B-0A3C-5FF4-9B0E65E94AA7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0" name="Gelijkbenige driehoek 199">
                  <a:extLst>
                    <a:ext uri="{FF2B5EF4-FFF2-40B4-BE49-F238E27FC236}">
                      <a16:creationId xmlns:a16="http://schemas.microsoft.com/office/drawing/2014/main" id="{4AE4DC24-1F03-521B-3C4D-10EB5E6B59BE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87" name="Groep 186">
                <a:extLst>
                  <a:ext uri="{FF2B5EF4-FFF2-40B4-BE49-F238E27FC236}">
                    <a16:creationId xmlns:a16="http://schemas.microsoft.com/office/drawing/2014/main" id="{C5071C7D-404A-D0BC-0EF1-AB8473E816DF}"/>
                  </a:ext>
                </a:extLst>
              </p:cNvPr>
              <p:cNvGrpSpPr/>
              <p:nvPr/>
            </p:nvGrpSpPr>
            <p:grpSpPr>
              <a:xfrm>
                <a:off x="4717930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193" name="Ovaal 192">
                  <a:extLst>
                    <a:ext uri="{FF2B5EF4-FFF2-40B4-BE49-F238E27FC236}">
                      <a16:creationId xmlns:a16="http://schemas.microsoft.com/office/drawing/2014/main" id="{FB77389D-3F49-3DEC-D775-4C708C198F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4" name="Stroomdiagram: Uitstel 193">
                  <a:extLst>
                    <a:ext uri="{FF2B5EF4-FFF2-40B4-BE49-F238E27FC236}">
                      <a16:creationId xmlns:a16="http://schemas.microsoft.com/office/drawing/2014/main" id="{3B9AB435-25C3-3E1B-218E-6CE688D465B1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5" name="Gelijkbenige driehoek 194">
                  <a:extLst>
                    <a:ext uri="{FF2B5EF4-FFF2-40B4-BE49-F238E27FC236}">
                      <a16:creationId xmlns:a16="http://schemas.microsoft.com/office/drawing/2014/main" id="{134F482A-324A-1F03-4BA9-C588426F448F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6" name="Gelijkbenige driehoek 195">
                  <a:extLst>
                    <a:ext uri="{FF2B5EF4-FFF2-40B4-BE49-F238E27FC236}">
                      <a16:creationId xmlns:a16="http://schemas.microsoft.com/office/drawing/2014/main" id="{3A6038CF-8D87-7F08-49C6-69D294DA6E72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88" name="Groep 187">
                <a:extLst>
                  <a:ext uri="{FF2B5EF4-FFF2-40B4-BE49-F238E27FC236}">
                    <a16:creationId xmlns:a16="http://schemas.microsoft.com/office/drawing/2014/main" id="{2FF3693B-1BF9-A9C8-92B0-DB69478EBDB2}"/>
                  </a:ext>
                </a:extLst>
              </p:cNvPr>
              <p:cNvGrpSpPr/>
              <p:nvPr/>
            </p:nvGrpSpPr>
            <p:grpSpPr>
              <a:xfrm>
                <a:off x="5152117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189" name="Ovaal 188">
                  <a:extLst>
                    <a:ext uri="{FF2B5EF4-FFF2-40B4-BE49-F238E27FC236}">
                      <a16:creationId xmlns:a16="http://schemas.microsoft.com/office/drawing/2014/main" id="{0D125A26-5906-44A1-BC37-5719B7D7B5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0" name="Stroomdiagram: Uitstel 189">
                  <a:extLst>
                    <a:ext uri="{FF2B5EF4-FFF2-40B4-BE49-F238E27FC236}">
                      <a16:creationId xmlns:a16="http://schemas.microsoft.com/office/drawing/2014/main" id="{0F93E854-F8DB-94B7-ECC0-B0D173506369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1" name="Gelijkbenige driehoek 190">
                  <a:extLst>
                    <a:ext uri="{FF2B5EF4-FFF2-40B4-BE49-F238E27FC236}">
                      <a16:creationId xmlns:a16="http://schemas.microsoft.com/office/drawing/2014/main" id="{2F55A5C7-14D8-05FE-67FF-E8D414D2B144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2" name="Gelijkbenige driehoek 191">
                  <a:extLst>
                    <a:ext uri="{FF2B5EF4-FFF2-40B4-BE49-F238E27FC236}">
                      <a16:creationId xmlns:a16="http://schemas.microsoft.com/office/drawing/2014/main" id="{A4EED48F-C5BB-48C4-E3AB-EE55D0BBCFE2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5A432D8E-8F63-364A-ABE4-BE9F659B58D1}"/>
                </a:ext>
              </a:extLst>
            </p:cNvPr>
            <p:cNvGrpSpPr/>
            <p:nvPr/>
          </p:nvGrpSpPr>
          <p:grpSpPr>
            <a:xfrm>
              <a:off x="874809" y="3733724"/>
              <a:ext cx="3630602" cy="553438"/>
              <a:chOff x="4287563" y="3269358"/>
              <a:chExt cx="2542164" cy="387520"/>
            </a:xfrm>
          </p:grpSpPr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007214A8-E35D-3272-7A93-E4C6FCC19242}"/>
                  </a:ext>
                </a:extLst>
              </p:cNvPr>
              <p:cNvGrpSpPr/>
              <p:nvPr/>
            </p:nvGrpSpPr>
            <p:grpSpPr>
              <a:xfrm>
                <a:off x="5623200" y="3269358"/>
                <a:ext cx="341973" cy="386214"/>
                <a:chOff x="3506171" y="2328522"/>
                <a:chExt cx="341973" cy="386214"/>
              </a:xfrm>
            </p:grpSpPr>
            <p:sp>
              <p:nvSpPr>
                <p:cNvPr id="38" name="Ovaal 37">
                  <a:extLst>
                    <a:ext uri="{FF2B5EF4-FFF2-40B4-BE49-F238E27FC236}">
                      <a16:creationId xmlns:a16="http://schemas.microsoft.com/office/drawing/2014/main" id="{29006281-D629-6A0F-B93F-8A78A0053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9" name="Stroomdiagram: Uitstel 38">
                  <a:extLst>
                    <a:ext uri="{FF2B5EF4-FFF2-40B4-BE49-F238E27FC236}">
                      <a16:creationId xmlns:a16="http://schemas.microsoft.com/office/drawing/2014/main" id="{D4F7A165-C596-35C3-06B6-167905792D05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0" name="Gelijkbenige driehoek 39">
                  <a:extLst>
                    <a:ext uri="{FF2B5EF4-FFF2-40B4-BE49-F238E27FC236}">
                      <a16:creationId xmlns:a16="http://schemas.microsoft.com/office/drawing/2014/main" id="{F65E1139-8DBF-1CDF-CEEA-57DA6471256D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1" name="Gelijkbenige driehoek 40">
                  <a:extLst>
                    <a:ext uri="{FF2B5EF4-FFF2-40B4-BE49-F238E27FC236}">
                      <a16:creationId xmlns:a16="http://schemas.microsoft.com/office/drawing/2014/main" id="{E11E2F74-F024-107A-7E15-5F5CF96A3E50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87E8C5A9-1EA2-A77C-7EF9-17B2AEFAFDC9}"/>
                  </a:ext>
                </a:extLst>
              </p:cNvPr>
              <p:cNvGrpSpPr/>
              <p:nvPr/>
            </p:nvGrpSpPr>
            <p:grpSpPr>
              <a:xfrm>
                <a:off x="6053567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5910AF83-AFEF-75C0-405C-F27794D35A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" name="Stroomdiagram: Uitstel 34">
                  <a:extLst>
                    <a:ext uri="{FF2B5EF4-FFF2-40B4-BE49-F238E27FC236}">
                      <a16:creationId xmlns:a16="http://schemas.microsoft.com/office/drawing/2014/main" id="{7E4600EF-2774-AAA1-C8AD-C09181296710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" name="Gelijkbenige driehoek 35">
                  <a:extLst>
                    <a:ext uri="{FF2B5EF4-FFF2-40B4-BE49-F238E27FC236}">
                      <a16:creationId xmlns:a16="http://schemas.microsoft.com/office/drawing/2014/main" id="{3D6FE7B2-AFBE-63F2-049F-86CA6D3DD9A1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Gelijkbenige driehoek 36">
                  <a:extLst>
                    <a:ext uri="{FF2B5EF4-FFF2-40B4-BE49-F238E27FC236}">
                      <a16:creationId xmlns:a16="http://schemas.microsoft.com/office/drawing/2014/main" id="{206090B8-CED3-042D-0E31-A7546C571B30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76F14166-FAD3-0056-D404-D0A9C06FD22E}"/>
                  </a:ext>
                </a:extLst>
              </p:cNvPr>
              <p:cNvGrpSpPr/>
              <p:nvPr/>
            </p:nvGrpSpPr>
            <p:grpSpPr>
              <a:xfrm>
                <a:off x="6487754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32A38929-EB79-FDB7-4DF6-0192EFB6CC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" name="Stroomdiagram: Uitstel 30">
                  <a:extLst>
                    <a:ext uri="{FF2B5EF4-FFF2-40B4-BE49-F238E27FC236}">
                      <a16:creationId xmlns:a16="http://schemas.microsoft.com/office/drawing/2014/main" id="{39D53FDF-A664-D5FA-3CE8-17ACA0E968C7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" name="Gelijkbenige driehoek 31">
                  <a:extLst>
                    <a:ext uri="{FF2B5EF4-FFF2-40B4-BE49-F238E27FC236}">
                      <a16:creationId xmlns:a16="http://schemas.microsoft.com/office/drawing/2014/main" id="{C7BD2F78-1B83-5955-D124-0D37A378D43E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3" name="Gelijkbenige driehoek 32">
                  <a:extLst>
                    <a:ext uri="{FF2B5EF4-FFF2-40B4-BE49-F238E27FC236}">
                      <a16:creationId xmlns:a16="http://schemas.microsoft.com/office/drawing/2014/main" id="{18854B77-824A-2260-5C0E-0C3D52C02B10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72F7ED14-F029-D338-08C7-154F07420C5A}"/>
                  </a:ext>
                </a:extLst>
              </p:cNvPr>
              <p:cNvGrpSpPr/>
              <p:nvPr/>
            </p:nvGrpSpPr>
            <p:grpSpPr>
              <a:xfrm>
                <a:off x="4287563" y="3269358"/>
                <a:ext cx="341973" cy="386214"/>
                <a:chOff x="3506171" y="2328522"/>
                <a:chExt cx="341973" cy="386214"/>
              </a:xfrm>
            </p:grpSpPr>
            <p:sp>
              <p:nvSpPr>
                <p:cNvPr id="26" name="Ovaal 25">
                  <a:extLst>
                    <a:ext uri="{FF2B5EF4-FFF2-40B4-BE49-F238E27FC236}">
                      <a16:creationId xmlns:a16="http://schemas.microsoft.com/office/drawing/2014/main" id="{8855CD5C-9537-6AA6-1B95-BF34DC6E88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7" name="Stroomdiagram: Uitstel 26">
                  <a:extLst>
                    <a:ext uri="{FF2B5EF4-FFF2-40B4-BE49-F238E27FC236}">
                      <a16:creationId xmlns:a16="http://schemas.microsoft.com/office/drawing/2014/main" id="{2F090A6C-EB07-7D5B-2C8A-B50FC77711AE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" name="Gelijkbenige driehoek 27">
                  <a:extLst>
                    <a:ext uri="{FF2B5EF4-FFF2-40B4-BE49-F238E27FC236}">
                      <a16:creationId xmlns:a16="http://schemas.microsoft.com/office/drawing/2014/main" id="{FC5AC658-846F-C1EE-89C6-FFA75A8BC17C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" name="Gelijkbenige driehoek 28">
                  <a:extLst>
                    <a:ext uri="{FF2B5EF4-FFF2-40B4-BE49-F238E27FC236}">
                      <a16:creationId xmlns:a16="http://schemas.microsoft.com/office/drawing/2014/main" id="{64E71BA2-A0EE-D275-76B4-155D90EC4DAA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3C336ABC-E7AE-D476-04DA-6D7A93BAA192}"/>
                  </a:ext>
                </a:extLst>
              </p:cNvPr>
              <p:cNvGrpSpPr/>
              <p:nvPr/>
            </p:nvGrpSpPr>
            <p:grpSpPr>
              <a:xfrm>
                <a:off x="4717930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22" name="Ovaal 21">
                  <a:extLst>
                    <a:ext uri="{FF2B5EF4-FFF2-40B4-BE49-F238E27FC236}">
                      <a16:creationId xmlns:a16="http://schemas.microsoft.com/office/drawing/2014/main" id="{142AE30D-2372-67C6-F8AE-5260F23B1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3" name="Stroomdiagram: Uitstel 22">
                  <a:extLst>
                    <a:ext uri="{FF2B5EF4-FFF2-40B4-BE49-F238E27FC236}">
                      <a16:creationId xmlns:a16="http://schemas.microsoft.com/office/drawing/2014/main" id="{86A8F01F-F985-0EE2-5527-2DD03558D6BB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" name="Gelijkbenige driehoek 23">
                  <a:extLst>
                    <a:ext uri="{FF2B5EF4-FFF2-40B4-BE49-F238E27FC236}">
                      <a16:creationId xmlns:a16="http://schemas.microsoft.com/office/drawing/2014/main" id="{83F5597C-FCE1-1541-0096-C2D08F3F79C0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" name="Gelijkbenige driehoek 24">
                  <a:extLst>
                    <a:ext uri="{FF2B5EF4-FFF2-40B4-BE49-F238E27FC236}">
                      <a16:creationId xmlns:a16="http://schemas.microsoft.com/office/drawing/2014/main" id="{A46F519E-8F0D-FD68-9C63-D5EEE5DE89EA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53BE5E3F-7612-58BA-777C-545D019655A3}"/>
                  </a:ext>
                </a:extLst>
              </p:cNvPr>
              <p:cNvGrpSpPr/>
              <p:nvPr/>
            </p:nvGrpSpPr>
            <p:grpSpPr>
              <a:xfrm>
                <a:off x="5152117" y="3270664"/>
                <a:ext cx="341973" cy="386214"/>
                <a:chOff x="3506171" y="2328522"/>
                <a:chExt cx="341973" cy="386214"/>
              </a:xfrm>
            </p:grpSpPr>
            <p:sp>
              <p:nvSpPr>
                <p:cNvPr id="18" name="Ovaal 17">
                  <a:extLst>
                    <a:ext uri="{FF2B5EF4-FFF2-40B4-BE49-F238E27FC236}">
                      <a16:creationId xmlns:a16="http://schemas.microsoft.com/office/drawing/2014/main" id="{C3F804D1-74A1-F324-DAED-16F18FB3BF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" name="Stroomdiagram: Uitstel 18">
                  <a:extLst>
                    <a:ext uri="{FF2B5EF4-FFF2-40B4-BE49-F238E27FC236}">
                      <a16:creationId xmlns:a16="http://schemas.microsoft.com/office/drawing/2014/main" id="{07C6F029-CF98-2162-54A3-554F14115984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" name="Gelijkbenige driehoek 19">
                  <a:extLst>
                    <a:ext uri="{FF2B5EF4-FFF2-40B4-BE49-F238E27FC236}">
                      <a16:creationId xmlns:a16="http://schemas.microsoft.com/office/drawing/2014/main" id="{50B90F4E-8851-6414-0A5E-4DCC641A1F7D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" name="Gelijkbenige driehoek 20">
                  <a:extLst>
                    <a:ext uri="{FF2B5EF4-FFF2-40B4-BE49-F238E27FC236}">
                      <a16:creationId xmlns:a16="http://schemas.microsoft.com/office/drawing/2014/main" id="{76534D5D-1C24-7A06-84BD-0A62D6D15277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grpSp>
        <p:nvGrpSpPr>
          <p:cNvPr id="100" name="Groep 99">
            <a:extLst>
              <a:ext uri="{FF2B5EF4-FFF2-40B4-BE49-F238E27FC236}">
                <a16:creationId xmlns:a16="http://schemas.microsoft.com/office/drawing/2014/main" id="{1EEFD32C-F3E2-0304-E45A-6819DAF78661}"/>
              </a:ext>
            </a:extLst>
          </p:cNvPr>
          <p:cNvGrpSpPr/>
          <p:nvPr/>
        </p:nvGrpSpPr>
        <p:grpSpPr>
          <a:xfrm>
            <a:off x="5169111" y="3061777"/>
            <a:ext cx="3039200" cy="553438"/>
            <a:chOff x="5169111" y="3061777"/>
            <a:chExt cx="3039200" cy="553438"/>
          </a:xfrm>
        </p:grpSpPr>
        <p:grpSp>
          <p:nvGrpSpPr>
            <p:cNvPr id="401" name="Groep 400">
              <a:extLst>
                <a:ext uri="{FF2B5EF4-FFF2-40B4-BE49-F238E27FC236}">
                  <a16:creationId xmlns:a16="http://schemas.microsoft.com/office/drawing/2014/main" id="{5B6F0E96-F305-10AF-4385-39049419C7E4}"/>
                </a:ext>
              </a:extLst>
            </p:cNvPr>
            <p:cNvGrpSpPr/>
            <p:nvPr/>
          </p:nvGrpSpPr>
          <p:grpSpPr>
            <a:xfrm>
              <a:off x="5812426" y="3061777"/>
              <a:ext cx="2395885" cy="553438"/>
              <a:chOff x="5151663" y="2340000"/>
              <a:chExt cx="1677610" cy="387520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BF92B9CB-286E-3CB5-00D9-2C4ED19CE8B7}"/>
                  </a:ext>
                </a:extLst>
              </p:cNvPr>
              <p:cNvGrpSpPr/>
              <p:nvPr/>
            </p:nvGrpSpPr>
            <p:grpSpPr>
              <a:xfrm>
                <a:off x="5622746" y="2340000"/>
                <a:ext cx="341973" cy="386214"/>
                <a:chOff x="3506171" y="2328522"/>
                <a:chExt cx="341973" cy="386214"/>
              </a:xfrm>
            </p:grpSpPr>
            <p:sp>
              <p:nvSpPr>
                <p:cNvPr id="48" name="Ovaal 47">
                  <a:extLst>
                    <a:ext uri="{FF2B5EF4-FFF2-40B4-BE49-F238E27FC236}">
                      <a16:creationId xmlns:a16="http://schemas.microsoft.com/office/drawing/2014/main" id="{94544E9F-5FDF-BF8C-E02E-6F9188810D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9" name="Stroomdiagram: Uitstel 48">
                  <a:extLst>
                    <a:ext uri="{FF2B5EF4-FFF2-40B4-BE49-F238E27FC236}">
                      <a16:creationId xmlns:a16="http://schemas.microsoft.com/office/drawing/2014/main" id="{A487F71C-7205-764C-42E8-1801B2CCC53C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1" name="Gelijkbenige driehoek 50">
                  <a:extLst>
                    <a:ext uri="{FF2B5EF4-FFF2-40B4-BE49-F238E27FC236}">
                      <a16:creationId xmlns:a16="http://schemas.microsoft.com/office/drawing/2014/main" id="{358E01BF-2927-C976-9A49-B230C010ED81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2" name="Gelijkbenige driehoek 51">
                  <a:extLst>
                    <a:ext uri="{FF2B5EF4-FFF2-40B4-BE49-F238E27FC236}">
                      <a16:creationId xmlns:a16="http://schemas.microsoft.com/office/drawing/2014/main" id="{7A40C7E9-2286-38C0-2C47-524F0B8F82C6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D48A4987-3A6D-82B5-4F31-DFBAB15E38B6}"/>
                  </a:ext>
                </a:extLst>
              </p:cNvPr>
              <p:cNvGrpSpPr/>
              <p:nvPr/>
            </p:nvGrpSpPr>
            <p:grpSpPr>
              <a:xfrm>
                <a:off x="6053113" y="2341306"/>
                <a:ext cx="341973" cy="386214"/>
                <a:chOff x="3506171" y="2328522"/>
                <a:chExt cx="341973" cy="386214"/>
              </a:xfrm>
            </p:grpSpPr>
            <p:sp>
              <p:nvSpPr>
                <p:cNvPr id="56" name="Ovaal 55">
                  <a:extLst>
                    <a:ext uri="{FF2B5EF4-FFF2-40B4-BE49-F238E27FC236}">
                      <a16:creationId xmlns:a16="http://schemas.microsoft.com/office/drawing/2014/main" id="{0EA11B2C-FC72-A040-0B1F-5900C4ED81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7" name="Stroomdiagram: Uitstel 56">
                  <a:extLst>
                    <a:ext uri="{FF2B5EF4-FFF2-40B4-BE49-F238E27FC236}">
                      <a16:creationId xmlns:a16="http://schemas.microsoft.com/office/drawing/2014/main" id="{4FF8DC9D-AF35-7961-A42A-F0DD8E1CB709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8" name="Gelijkbenige driehoek 57">
                  <a:extLst>
                    <a:ext uri="{FF2B5EF4-FFF2-40B4-BE49-F238E27FC236}">
                      <a16:creationId xmlns:a16="http://schemas.microsoft.com/office/drawing/2014/main" id="{B603F0DB-8D28-29F4-EB87-58BAD4432CAD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9" name="Gelijkbenige driehoek 58">
                  <a:extLst>
                    <a:ext uri="{FF2B5EF4-FFF2-40B4-BE49-F238E27FC236}">
                      <a16:creationId xmlns:a16="http://schemas.microsoft.com/office/drawing/2014/main" id="{CAFE088D-0FE8-FCDA-B555-33437FC35B8B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12841616-A718-5DE1-2F41-C114FA1D2F11}"/>
                  </a:ext>
                </a:extLst>
              </p:cNvPr>
              <p:cNvGrpSpPr/>
              <p:nvPr/>
            </p:nvGrpSpPr>
            <p:grpSpPr>
              <a:xfrm>
                <a:off x="6487300" y="2341306"/>
                <a:ext cx="341973" cy="386214"/>
                <a:chOff x="3506171" y="2328522"/>
                <a:chExt cx="341973" cy="386214"/>
              </a:xfrm>
            </p:grpSpPr>
            <p:sp>
              <p:nvSpPr>
                <p:cNvPr id="62" name="Ovaal 61">
                  <a:extLst>
                    <a:ext uri="{FF2B5EF4-FFF2-40B4-BE49-F238E27FC236}">
                      <a16:creationId xmlns:a16="http://schemas.microsoft.com/office/drawing/2014/main" id="{9969C0B0-1087-F910-1DCA-DA16013F30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3" name="Stroomdiagram: Uitstel 62">
                  <a:extLst>
                    <a:ext uri="{FF2B5EF4-FFF2-40B4-BE49-F238E27FC236}">
                      <a16:creationId xmlns:a16="http://schemas.microsoft.com/office/drawing/2014/main" id="{20CB804F-1C2A-BFC1-1354-F2F19FCD8CAA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65A561AD-70D1-B4B1-D005-DD15F3093332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6" name="Gelijkbenige driehoek 65">
                  <a:extLst>
                    <a:ext uri="{FF2B5EF4-FFF2-40B4-BE49-F238E27FC236}">
                      <a16:creationId xmlns:a16="http://schemas.microsoft.com/office/drawing/2014/main" id="{8BCEDD12-5339-06BB-0ED0-EF53964FC523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00F93E7E-E865-8151-B538-A009D002359E}"/>
                  </a:ext>
                </a:extLst>
              </p:cNvPr>
              <p:cNvGrpSpPr/>
              <p:nvPr/>
            </p:nvGrpSpPr>
            <p:grpSpPr>
              <a:xfrm>
                <a:off x="5151663" y="2341306"/>
                <a:ext cx="341973" cy="386214"/>
                <a:chOff x="3506171" y="2328522"/>
                <a:chExt cx="341973" cy="386214"/>
              </a:xfrm>
            </p:grpSpPr>
            <p:sp>
              <p:nvSpPr>
                <p:cNvPr id="242" name="Ovaal 241">
                  <a:extLst>
                    <a:ext uri="{FF2B5EF4-FFF2-40B4-BE49-F238E27FC236}">
                      <a16:creationId xmlns:a16="http://schemas.microsoft.com/office/drawing/2014/main" id="{FF46A416-07D8-BF13-9843-DAC456133E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3" name="Stroomdiagram: Uitstel 242">
                  <a:extLst>
                    <a:ext uri="{FF2B5EF4-FFF2-40B4-BE49-F238E27FC236}">
                      <a16:creationId xmlns:a16="http://schemas.microsoft.com/office/drawing/2014/main" id="{6ED36C83-33F4-7C17-4B88-155DF1A45B70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4" name="Gelijkbenige driehoek 243">
                  <a:extLst>
                    <a:ext uri="{FF2B5EF4-FFF2-40B4-BE49-F238E27FC236}">
                      <a16:creationId xmlns:a16="http://schemas.microsoft.com/office/drawing/2014/main" id="{283C33EB-B6DF-7794-D813-C47347A207A0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45" name="Gelijkbenige driehoek 244">
                  <a:extLst>
                    <a:ext uri="{FF2B5EF4-FFF2-40B4-BE49-F238E27FC236}">
                      <a16:creationId xmlns:a16="http://schemas.microsoft.com/office/drawing/2014/main" id="{C28914B8-DFBF-DC9E-987A-C08D804772DC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8D03876D-8F8F-35F1-9523-519229B55773}"/>
                </a:ext>
              </a:extLst>
            </p:cNvPr>
            <p:cNvGrpSpPr/>
            <p:nvPr/>
          </p:nvGrpSpPr>
          <p:grpSpPr>
            <a:xfrm>
              <a:off x="5169111" y="3061929"/>
              <a:ext cx="488390" cy="551573"/>
              <a:chOff x="4624030" y="3044797"/>
              <a:chExt cx="488390" cy="551573"/>
            </a:xfrm>
          </p:grpSpPr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E7B429D3-CFDA-AA1A-0440-78E43F28F2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3610" y="3044797"/>
                <a:ext cx="231361" cy="23136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B2C80482-88B1-7937-1152-99E457456A0C}"/>
                  </a:ext>
                </a:extLst>
              </p:cNvPr>
              <p:cNvSpPr/>
              <p:nvPr/>
            </p:nvSpPr>
            <p:spPr>
              <a:xfrm rot="16200000">
                <a:off x="4720801" y="3204752"/>
                <a:ext cx="294847" cy="488390"/>
              </a:xfrm>
              <a:prstGeom prst="flowChartDelay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Gelijkbenige driehoek 44">
                <a:extLst>
                  <a:ext uri="{FF2B5EF4-FFF2-40B4-BE49-F238E27FC236}">
                    <a16:creationId xmlns:a16="http://schemas.microsoft.com/office/drawing/2014/main" id="{7E8DBE4D-60C2-16CE-64F6-D655B40D754B}"/>
                  </a:ext>
                </a:extLst>
              </p:cNvPr>
              <p:cNvSpPr/>
              <p:nvPr/>
            </p:nvSpPr>
            <p:spPr>
              <a:xfrm>
                <a:off x="4697742" y="3459054"/>
                <a:ext cx="51414" cy="13048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Gelijkbenige driehoek 45">
                <a:extLst>
                  <a:ext uri="{FF2B5EF4-FFF2-40B4-BE49-F238E27FC236}">
                    <a16:creationId xmlns:a16="http://schemas.microsoft.com/office/drawing/2014/main" id="{3197682E-5CAE-9989-EF2A-C9E74891FF93}"/>
                  </a:ext>
                </a:extLst>
              </p:cNvPr>
              <p:cNvSpPr/>
              <p:nvPr/>
            </p:nvSpPr>
            <p:spPr>
              <a:xfrm>
                <a:off x="4980812" y="3459110"/>
                <a:ext cx="51414" cy="13048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16" name="Groep 115">
            <a:extLst>
              <a:ext uri="{FF2B5EF4-FFF2-40B4-BE49-F238E27FC236}">
                <a16:creationId xmlns:a16="http://schemas.microsoft.com/office/drawing/2014/main" id="{FC4ACB82-73BE-A666-1A7B-B1CA83D54569}"/>
              </a:ext>
            </a:extLst>
          </p:cNvPr>
          <p:cNvGrpSpPr/>
          <p:nvPr/>
        </p:nvGrpSpPr>
        <p:grpSpPr>
          <a:xfrm>
            <a:off x="889369" y="3060501"/>
            <a:ext cx="4157974" cy="560205"/>
            <a:chOff x="889369" y="3060501"/>
            <a:chExt cx="4157974" cy="560205"/>
          </a:xfrm>
        </p:grpSpPr>
        <p:grpSp>
          <p:nvGrpSpPr>
            <p:cNvPr id="402" name="Groep 401">
              <a:extLst>
                <a:ext uri="{FF2B5EF4-FFF2-40B4-BE49-F238E27FC236}">
                  <a16:creationId xmlns:a16="http://schemas.microsoft.com/office/drawing/2014/main" id="{02444F4F-1E30-2164-1137-A661D3B8A5F2}"/>
                </a:ext>
              </a:extLst>
            </p:cNvPr>
            <p:cNvGrpSpPr/>
            <p:nvPr/>
          </p:nvGrpSpPr>
          <p:grpSpPr>
            <a:xfrm>
              <a:off x="889369" y="3060501"/>
              <a:ext cx="3570845" cy="560205"/>
              <a:chOff x="1672537" y="2814369"/>
              <a:chExt cx="2500322" cy="392258"/>
            </a:xfrm>
          </p:grpSpPr>
          <p:grpSp>
            <p:nvGrpSpPr>
              <p:cNvPr id="296" name="Groep 295">
                <a:extLst>
                  <a:ext uri="{FF2B5EF4-FFF2-40B4-BE49-F238E27FC236}">
                    <a16:creationId xmlns:a16="http://schemas.microsoft.com/office/drawing/2014/main" id="{5BB44CFD-E15D-A74E-2429-45C7DA697EE6}"/>
                  </a:ext>
                </a:extLst>
              </p:cNvPr>
              <p:cNvGrpSpPr/>
              <p:nvPr/>
            </p:nvGrpSpPr>
            <p:grpSpPr>
              <a:xfrm>
                <a:off x="2966332" y="2814369"/>
                <a:ext cx="341973" cy="386214"/>
                <a:chOff x="3506171" y="2328522"/>
                <a:chExt cx="341973" cy="386214"/>
              </a:xfrm>
            </p:grpSpPr>
            <p:sp>
              <p:nvSpPr>
                <p:cNvPr id="307" name="Ovaal 306">
                  <a:extLst>
                    <a:ext uri="{FF2B5EF4-FFF2-40B4-BE49-F238E27FC236}">
                      <a16:creationId xmlns:a16="http://schemas.microsoft.com/office/drawing/2014/main" id="{E91DB3EA-6D2D-AEFD-C851-A684BE6B35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8" name="Stroomdiagram: Uitstel 307">
                  <a:extLst>
                    <a:ext uri="{FF2B5EF4-FFF2-40B4-BE49-F238E27FC236}">
                      <a16:creationId xmlns:a16="http://schemas.microsoft.com/office/drawing/2014/main" id="{0CD5FB8E-42CD-20B2-60BE-E7017E4E9E06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9" name="Gelijkbenige driehoek 308">
                  <a:extLst>
                    <a:ext uri="{FF2B5EF4-FFF2-40B4-BE49-F238E27FC236}">
                      <a16:creationId xmlns:a16="http://schemas.microsoft.com/office/drawing/2014/main" id="{82FFC197-6475-6F1F-4FC4-5ACD33AA639E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0" name="Gelijkbenige driehoek 309">
                  <a:extLst>
                    <a:ext uri="{FF2B5EF4-FFF2-40B4-BE49-F238E27FC236}">
                      <a16:creationId xmlns:a16="http://schemas.microsoft.com/office/drawing/2014/main" id="{9C39C689-FD97-208C-8D8A-A19B07C2AC9C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97" name="Groep 296">
                <a:extLst>
                  <a:ext uri="{FF2B5EF4-FFF2-40B4-BE49-F238E27FC236}">
                    <a16:creationId xmlns:a16="http://schemas.microsoft.com/office/drawing/2014/main" id="{FB44957E-FE0F-205B-C478-307BC2A61FAE}"/>
                  </a:ext>
                </a:extLst>
              </p:cNvPr>
              <p:cNvGrpSpPr/>
              <p:nvPr/>
            </p:nvGrpSpPr>
            <p:grpSpPr>
              <a:xfrm>
                <a:off x="3396699" y="2815675"/>
                <a:ext cx="341973" cy="386214"/>
                <a:chOff x="3506171" y="2328522"/>
                <a:chExt cx="341973" cy="386214"/>
              </a:xfrm>
            </p:grpSpPr>
            <p:sp>
              <p:nvSpPr>
                <p:cNvPr id="303" name="Ovaal 302">
                  <a:extLst>
                    <a:ext uri="{FF2B5EF4-FFF2-40B4-BE49-F238E27FC236}">
                      <a16:creationId xmlns:a16="http://schemas.microsoft.com/office/drawing/2014/main" id="{4F9001E4-2570-47B3-AADD-AA2CFBEADB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4" name="Stroomdiagram: Uitstel 303">
                  <a:extLst>
                    <a:ext uri="{FF2B5EF4-FFF2-40B4-BE49-F238E27FC236}">
                      <a16:creationId xmlns:a16="http://schemas.microsoft.com/office/drawing/2014/main" id="{9C172F34-8684-0FB9-189D-43EB900E6C17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5" name="Gelijkbenige driehoek 304">
                  <a:extLst>
                    <a:ext uri="{FF2B5EF4-FFF2-40B4-BE49-F238E27FC236}">
                      <a16:creationId xmlns:a16="http://schemas.microsoft.com/office/drawing/2014/main" id="{8BF431F9-8F0C-2756-7E4A-18CABF8E63C3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6" name="Gelijkbenige driehoek 305">
                  <a:extLst>
                    <a:ext uri="{FF2B5EF4-FFF2-40B4-BE49-F238E27FC236}">
                      <a16:creationId xmlns:a16="http://schemas.microsoft.com/office/drawing/2014/main" id="{1ECC4AD5-1010-BB55-ECDE-E04A5E008897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298" name="Groep 297">
                <a:extLst>
                  <a:ext uri="{FF2B5EF4-FFF2-40B4-BE49-F238E27FC236}">
                    <a16:creationId xmlns:a16="http://schemas.microsoft.com/office/drawing/2014/main" id="{3A69CAC5-6ED7-43FE-63AD-49F150BE101B}"/>
                  </a:ext>
                </a:extLst>
              </p:cNvPr>
              <p:cNvGrpSpPr/>
              <p:nvPr/>
            </p:nvGrpSpPr>
            <p:grpSpPr>
              <a:xfrm>
                <a:off x="3830886" y="2815675"/>
                <a:ext cx="341973" cy="386214"/>
                <a:chOff x="3506171" y="2328522"/>
                <a:chExt cx="341973" cy="386214"/>
              </a:xfrm>
            </p:grpSpPr>
            <p:sp>
              <p:nvSpPr>
                <p:cNvPr id="299" name="Ovaal 298">
                  <a:extLst>
                    <a:ext uri="{FF2B5EF4-FFF2-40B4-BE49-F238E27FC236}">
                      <a16:creationId xmlns:a16="http://schemas.microsoft.com/office/drawing/2014/main" id="{073BB098-2498-67B4-D1CA-5B163276A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0" name="Stroomdiagram: Uitstel 299">
                  <a:extLst>
                    <a:ext uri="{FF2B5EF4-FFF2-40B4-BE49-F238E27FC236}">
                      <a16:creationId xmlns:a16="http://schemas.microsoft.com/office/drawing/2014/main" id="{9147D049-A0D3-BBF0-5A2F-BA0BF77949A7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1" name="Gelijkbenige driehoek 300">
                  <a:extLst>
                    <a:ext uri="{FF2B5EF4-FFF2-40B4-BE49-F238E27FC236}">
                      <a16:creationId xmlns:a16="http://schemas.microsoft.com/office/drawing/2014/main" id="{C5F07A54-E562-DBFE-3811-4C867C6EE44A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2" name="Gelijkbenige driehoek 301">
                  <a:extLst>
                    <a:ext uri="{FF2B5EF4-FFF2-40B4-BE49-F238E27FC236}">
                      <a16:creationId xmlns:a16="http://schemas.microsoft.com/office/drawing/2014/main" id="{E54ADA4D-C1F3-ED36-C741-A3B84F9568E8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67" name="Groep 366">
                <a:extLst>
                  <a:ext uri="{FF2B5EF4-FFF2-40B4-BE49-F238E27FC236}">
                    <a16:creationId xmlns:a16="http://schemas.microsoft.com/office/drawing/2014/main" id="{E12809A6-F552-E466-B429-A1B95AEA69D3}"/>
                  </a:ext>
                </a:extLst>
              </p:cNvPr>
              <p:cNvGrpSpPr/>
              <p:nvPr/>
            </p:nvGrpSpPr>
            <p:grpSpPr>
              <a:xfrm flipH="1">
                <a:off x="2537091" y="2819107"/>
                <a:ext cx="341973" cy="386214"/>
                <a:chOff x="3506171" y="2328522"/>
                <a:chExt cx="341973" cy="386214"/>
              </a:xfrm>
            </p:grpSpPr>
            <p:sp>
              <p:nvSpPr>
                <p:cNvPr id="378" name="Ovaal 377">
                  <a:extLst>
                    <a:ext uri="{FF2B5EF4-FFF2-40B4-BE49-F238E27FC236}">
                      <a16:creationId xmlns:a16="http://schemas.microsoft.com/office/drawing/2014/main" id="{8A581C3B-F544-DF76-F52A-3D91429BF2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9" name="Stroomdiagram: Uitstel 378">
                  <a:extLst>
                    <a:ext uri="{FF2B5EF4-FFF2-40B4-BE49-F238E27FC236}">
                      <a16:creationId xmlns:a16="http://schemas.microsoft.com/office/drawing/2014/main" id="{005955B9-4FD3-9252-254C-7CC77A964C60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0" name="Gelijkbenige driehoek 379">
                  <a:extLst>
                    <a:ext uri="{FF2B5EF4-FFF2-40B4-BE49-F238E27FC236}">
                      <a16:creationId xmlns:a16="http://schemas.microsoft.com/office/drawing/2014/main" id="{B5EFD13A-74D6-05C3-AECF-D7A62BEA9449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1" name="Gelijkbenige driehoek 380">
                  <a:extLst>
                    <a:ext uri="{FF2B5EF4-FFF2-40B4-BE49-F238E27FC236}">
                      <a16:creationId xmlns:a16="http://schemas.microsoft.com/office/drawing/2014/main" id="{47F295E5-06FE-D393-D3E0-B98027CA310D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68" name="Groep 367">
                <a:extLst>
                  <a:ext uri="{FF2B5EF4-FFF2-40B4-BE49-F238E27FC236}">
                    <a16:creationId xmlns:a16="http://schemas.microsoft.com/office/drawing/2014/main" id="{01399AFC-956E-FD44-827C-26986A2E6651}"/>
                  </a:ext>
                </a:extLst>
              </p:cNvPr>
              <p:cNvGrpSpPr/>
              <p:nvPr/>
            </p:nvGrpSpPr>
            <p:grpSpPr>
              <a:xfrm flipH="1">
                <a:off x="2106724" y="2820413"/>
                <a:ext cx="341973" cy="386214"/>
                <a:chOff x="3506171" y="2328522"/>
                <a:chExt cx="341973" cy="386214"/>
              </a:xfrm>
            </p:grpSpPr>
            <p:sp>
              <p:nvSpPr>
                <p:cNvPr id="374" name="Ovaal 373">
                  <a:extLst>
                    <a:ext uri="{FF2B5EF4-FFF2-40B4-BE49-F238E27FC236}">
                      <a16:creationId xmlns:a16="http://schemas.microsoft.com/office/drawing/2014/main" id="{B179A79D-6FED-9915-C4C4-E25639C355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5" name="Stroomdiagram: Uitstel 374">
                  <a:extLst>
                    <a:ext uri="{FF2B5EF4-FFF2-40B4-BE49-F238E27FC236}">
                      <a16:creationId xmlns:a16="http://schemas.microsoft.com/office/drawing/2014/main" id="{52F338B0-016D-1C38-033A-D937C88DA265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6" name="Gelijkbenige driehoek 375">
                  <a:extLst>
                    <a:ext uri="{FF2B5EF4-FFF2-40B4-BE49-F238E27FC236}">
                      <a16:creationId xmlns:a16="http://schemas.microsoft.com/office/drawing/2014/main" id="{A4926B87-8647-C12C-ECB2-5CF9BBBAD9BA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7" name="Gelijkbenige driehoek 376">
                  <a:extLst>
                    <a:ext uri="{FF2B5EF4-FFF2-40B4-BE49-F238E27FC236}">
                      <a16:creationId xmlns:a16="http://schemas.microsoft.com/office/drawing/2014/main" id="{39500ACB-1069-E4A0-05F8-D184B2DD676E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369" name="Groep 368">
                <a:extLst>
                  <a:ext uri="{FF2B5EF4-FFF2-40B4-BE49-F238E27FC236}">
                    <a16:creationId xmlns:a16="http://schemas.microsoft.com/office/drawing/2014/main" id="{CE8A781A-FC87-A396-54CC-32F7A8E1226A}"/>
                  </a:ext>
                </a:extLst>
              </p:cNvPr>
              <p:cNvGrpSpPr/>
              <p:nvPr/>
            </p:nvGrpSpPr>
            <p:grpSpPr>
              <a:xfrm flipH="1">
                <a:off x="1672537" y="2820413"/>
                <a:ext cx="341973" cy="386214"/>
                <a:chOff x="3506171" y="2328522"/>
                <a:chExt cx="341973" cy="386214"/>
              </a:xfrm>
            </p:grpSpPr>
            <p:sp>
              <p:nvSpPr>
                <p:cNvPr id="370" name="Ovaal 369">
                  <a:extLst>
                    <a:ext uri="{FF2B5EF4-FFF2-40B4-BE49-F238E27FC236}">
                      <a16:creationId xmlns:a16="http://schemas.microsoft.com/office/drawing/2014/main" id="{FC15D72B-7035-FACE-F9C3-6E9BCB9CE2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96904" y="2328522"/>
                  <a:ext cx="162000" cy="162000"/>
                </a:xfrm>
                <a:prstGeom prst="ellipse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1" name="Stroomdiagram: Uitstel 370">
                  <a:extLst>
                    <a:ext uri="{FF2B5EF4-FFF2-40B4-BE49-F238E27FC236}">
                      <a16:creationId xmlns:a16="http://schemas.microsoft.com/office/drawing/2014/main" id="{18AE0D19-FB75-2D90-44DA-0CDBB0AA4C3D}"/>
                    </a:ext>
                  </a:extLst>
                </p:cNvPr>
                <p:cNvSpPr/>
                <p:nvPr/>
              </p:nvSpPr>
              <p:spPr>
                <a:xfrm rot="16200000">
                  <a:off x="3573931" y="2440523"/>
                  <a:ext cx="206453" cy="341973"/>
                </a:xfrm>
                <a:prstGeom prst="flowChartDelay">
                  <a:avLst/>
                </a:prstGeom>
                <a:solidFill>
                  <a:srgbClr val="9900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2" name="Gelijkbenige driehoek 371">
                  <a:extLst>
                    <a:ext uri="{FF2B5EF4-FFF2-40B4-BE49-F238E27FC236}">
                      <a16:creationId xmlns:a16="http://schemas.microsoft.com/office/drawing/2014/main" id="{A5D9CF76-1952-42A8-B3DF-B27609871B28}"/>
                    </a:ext>
                  </a:extLst>
                </p:cNvPr>
                <p:cNvSpPr/>
                <p:nvPr/>
              </p:nvSpPr>
              <p:spPr>
                <a:xfrm>
                  <a:off x="3557785" y="2618587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3" name="Gelijkbenige driehoek 372">
                  <a:extLst>
                    <a:ext uri="{FF2B5EF4-FFF2-40B4-BE49-F238E27FC236}">
                      <a16:creationId xmlns:a16="http://schemas.microsoft.com/office/drawing/2014/main" id="{F68CAF05-6969-DD37-CF4F-628C40EFB395}"/>
                    </a:ext>
                  </a:extLst>
                </p:cNvPr>
                <p:cNvSpPr/>
                <p:nvPr/>
              </p:nvSpPr>
              <p:spPr>
                <a:xfrm>
                  <a:off x="3755992" y="2618626"/>
                  <a:ext cx="36000" cy="91365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4B8237D7-21CE-55E9-F9B4-4149DC885278}"/>
                </a:ext>
              </a:extLst>
            </p:cNvPr>
            <p:cNvGrpSpPr/>
            <p:nvPr/>
          </p:nvGrpSpPr>
          <p:grpSpPr>
            <a:xfrm>
              <a:off x="4558953" y="3062121"/>
              <a:ext cx="488390" cy="551573"/>
              <a:chOff x="4624030" y="3044797"/>
              <a:chExt cx="488390" cy="551573"/>
            </a:xfrm>
          </p:grpSpPr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3BD26998-4287-169D-2818-C55FF545E6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3610" y="3044797"/>
                <a:ext cx="231361" cy="231361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Stroomdiagram: Uitstel 52">
                <a:extLst>
                  <a:ext uri="{FF2B5EF4-FFF2-40B4-BE49-F238E27FC236}">
                    <a16:creationId xmlns:a16="http://schemas.microsoft.com/office/drawing/2014/main" id="{6C5DE612-5803-E6BD-E865-8DB373A97FB7}"/>
                  </a:ext>
                </a:extLst>
              </p:cNvPr>
              <p:cNvSpPr/>
              <p:nvPr/>
            </p:nvSpPr>
            <p:spPr>
              <a:xfrm rot="16200000">
                <a:off x="4720801" y="3204752"/>
                <a:ext cx="294847" cy="488390"/>
              </a:xfrm>
              <a:prstGeom prst="flowChartDelay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BF83C533-6EC7-A17A-B4DC-B3C0BEB4FDF4}"/>
                  </a:ext>
                </a:extLst>
              </p:cNvPr>
              <p:cNvSpPr/>
              <p:nvPr/>
            </p:nvSpPr>
            <p:spPr>
              <a:xfrm>
                <a:off x="4697742" y="3459054"/>
                <a:ext cx="51414" cy="13048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E250D102-3517-2C41-BBAE-FC7F23D52A28}"/>
                  </a:ext>
                </a:extLst>
              </p:cNvPr>
              <p:cNvSpPr/>
              <p:nvPr/>
            </p:nvSpPr>
            <p:spPr>
              <a:xfrm>
                <a:off x="4980812" y="3459110"/>
                <a:ext cx="51414" cy="13048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23" name="Groep 122">
            <a:extLst>
              <a:ext uri="{FF2B5EF4-FFF2-40B4-BE49-F238E27FC236}">
                <a16:creationId xmlns:a16="http://schemas.microsoft.com/office/drawing/2014/main" id="{FCFEFBB8-C41B-F10B-4776-90BD4289B3AE}"/>
              </a:ext>
            </a:extLst>
          </p:cNvPr>
          <p:cNvGrpSpPr/>
          <p:nvPr/>
        </p:nvGrpSpPr>
        <p:grpSpPr>
          <a:xfrm>
            <a:off x="840594" y="2395183"/>
            <a:ext cx="2395885" cy="553438"/>
            <a:chOff x="4717930" y="3756568"/>
            <a:chExt cx="1677610" cy="387520"/>
          </a:xfrm>
        </p:grpSpPr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D6ADF24C-2720-5E6D-397D-1398B16F585E}"/>
                </a:ext>
              </a:extLst>
            </p:cNvPr>
            <p:cNvGrpSpPr/>
            <p:nvPr/>
          </p:nvGrpSpPr>
          <p:grpSpPr>
            <a:xfrm>
              <a:off x="5623200" y="3756568"/>
              <a:ext cx="341973" cy="386214"/>
              <a:chOff x="3506171" y="2328522"/>
              <a:chExt cx="341973" cy="386214"/>
            </a:xfrm>
          </p:grpSpPr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384D9710-62E3-4285-D271-F57C5A87C7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6" name="Stroomdiagram: Uitstel 145">
                <a:extLst>
                  <a:ext uri="{FF2B5EF4-FFF2-40B4-BE49-F238E27FC236}">
                    <a16:creationId xmlns:a16="http://schemas.microsoft.com/office/drawing/2014/main" id="{7AD65B20-A5C7-58E5-3780-03F81F8BDEC0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7" name="Gelijkbenige driehoek 146">
                <a:extLst>
                  <a:ext uri="{FF2B5EF4-FFF2-40B4-BE49-F238E27FC236}">
                    <a16:creationId xmlns:a16="http://schemas.microsoft.com/office/drawing/2014/main" id="{1BFAB8EB-0624-2D06-8474-97DE83585DF0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8" name="Gelijkbenige driehoek 147">
                <a:extLst>
                  <a:ext uri="{FF2B5EF4-FFF2-40B4-BE49-F238E27FC236}">
                    <a16:creationId xmlns:a16="http://schemas.microsoft.com/office/drawing/2014/main" id="{EADB7A04-9B08-1864-B199-64485280269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B931EC5D-7EAC-2C2D-C4BB-F31CA57CE7EE}"/>
                </a:ext>
              </a:extLst>
            </p:cNvPr>
            <p:cNvGrpSpPr/>
            <p:nvPr/>
          </p:nvGrpSpPr>
          <p:grpSpPr>
            <a:xfrm>
              <a:off x="6053567" y="3757874"/>
              <a:ext cx="341973" cy="386214"/>
              <a:chOff x="3506171" y="2328522"/>
              <a:chExt cx="341973" cy="386214"/>
            </a:xfrm>
          </p:grpSpPr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4A9BE660-843C-77DE-E7EA-0441FBCFA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2" name="Stroomdiagram: Uitstel 141">
                <a:extLst>
                  <a:ext uri="{FF2B5EF4-FFF2-40B4-BE49-F238E27FC236}">
                    <a16:creationId xmlns:a16="http://schemas.microsoft.com/office/drawing/2014/main" id="{9324532D-F7D3-C8E7-517B-1A556F0BA70A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CF45940-321A-EFC4-AB33-44E8E1C4B5B5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4" name="Gelijkbenige driehoek 143">
                <a:extLst>
                  <a:ext uri="{FF2B5EF4-FFF2-40B4-BE49-F238E27FC236}">
                    <a16:creationId xmlns:a16="http://schemas.microsoft.com/office/drawing/2014/main" id="{A83C59F7-8092-BFD5-CD17-C11C233BAB7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B8E72E0D-1DF9-6707-B497-6832888C5139}"/>
                </a:ext>
              </a:extLst>
            </p:cNvPr>
            <p:cNvGrpSpPr/>
            <p:nvPr/>
          </p:nvGrpSpPr>
          <p:grpSpPr>
            <a:xfrm>
              <a:off x="4717930" y="3757874"/>
              <a:ext cx="341973" cy="386214"/>
              <a:chOff x="3506171" y="2328522"/>
              <a:chExt cx="341973" cy="386214"/>
            </a:xfrm>
          </p:grpSpPr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72229D11-9984-5813-ED0F-91F295D347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4" name="Stroomdiagram: Uitstel 133">
                <a:extLst>
                  <a:ext uri="{FF2B5EF4-FFF2-40B4-BE49-F238E27FC236}">
                    <a16:creationId xmlns:a16="http://schemas.microsoft.com/office/drawing/2014/main" id="{CEE677DC-FB07-2361-7065-B083B320F23A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9E450D5-8D40-935D-B242-6BAEA23E694E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6" name="Gelijkbenige driehoek 135">
                <a:extLst>
                  <a:ext uri="{FF2B5EF4-FFF2-40B4-BE49-F238E27FC236}">
                    <a16:creationId xmlns:a16="http://schemas.microsoft.com/office/drawing/2014/main" id="{CB938EDA-0E20-8AC3-7524-B5D24702E0D1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C6A71C53-FB82-7776-7FEA-CD5315AF31A2}"/>
                </a:ext>
              </a:extLst>
            </p:cNvPr>
            <p:cNvGrpSpPr/>
            <p:nvPr/>
          </p:nvGrpSpPr>
          <p:grpSpPr>
            <a:xfrm>
              <a:off x="5152117" y="3757874"/>
              <a:ext cx="341973" cy="386214"/>
              <a:chOff x="3506171" y="2328522"/>
              <a:chExt cx="341973" cy="386214"/>
            </a:xfrm>
          </p:grpSpPr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B3142DB7-59AF-1161-ADBD-9B55E3B2BA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0" name="Stroomdiagram: Uitstel 129">
                <a:extLst>
                  <a:ext uri="{FF2B5EF4-FFF2-40B4-BE49-F238E27FC236}">
                    <a16:creationId xmlns:a16="http://schemas.microsoft.com/office/drawing/2014/main" id="{F654C550-BE95-9A05-BB67-DE89BC2FAAE7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0030CDCD-B223-5BA6-4292-019B1CEB4FB9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2" name="Gelijkbenige driehoek 131">
                <a:extLst>
                  <a:ext uri="{FF2B5EF4-FFF2-40B4-BE49-F238E27FC236}">
                    <a16:creationId xmlns:a16="http://schemas.microsoft.com/office/drawing/2014/main" id="{ADD9A058-AD73-A846-CAF4-A0EA49A2039C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51" name="Afbeelding 150" descr="Afbeelding met vlag, Elektrisch blauw, blauw, Vlag van de Verenigde Staten&#10;&#10;Automatisch gegenereerde beschrijving">
            <a:extLst>
              <a:ext uri="{FF2B5EF4-FFF2-40B4-BE49-F238E27FC236}">
                <a16:creationId xmlns:a16="http://schemas.microsoft.com/office/drawing/2014/main" id="{7ABDC46E-A76A-44DF-3967-F00ABDE6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0" b="21765"/>
          <a:stretch/>
        </p:blipFill>
        <p:spPr>
          <a:xfrm rot="701033">
            <a:off x="-43709" y="319137"/>
            <a:ext cx="2067289" cy="1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3D585F41-8785-095E-6F57-931872008761}"/>
              </a:ext>
            </a:extLst>
          </p:cNvPr>
          <p:cNvGrpSpPr/>
          <p:nvPr/>
        </p:nvGrpSpPr>
        <p:grpSpPr>
          <a:xfrm>
            <a:off x="3009689" y="3472715"/>
            <a:ext cx="3015971" cy="553438"/>
            <a:chOff x="4717930" y="3756568"/>
            <a:chExt cx="2111797" cy="38752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5B8B04CD-0A64-0E8E-7B9B-D8954B163BB3}"/>
                </a:ext>
              </a:extLst>
            </p:cNvPr>
            <p:cNvGrpSpPr/>
            <p:nvPr/>
          </p:nvGrpSpPr>
          <p:grpSpPr>
            <a:xfrm>
              <a:off x="5623200" y="3756568"/>
              <a:ext cx="341973" cy="386214"/>
              <a:chOff x="3506171" y="2328522"/>
              <a:chExt cx="341973" cy="386214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FC878054-933F-1D5D-12D7-B03705D26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Stroomdiagram: Uitstel 29">
                <a:extLst>
                  <a:ext uri="{FF2B5EF4-FFF2-40B4-BE49-F238E27FC236}">
                    <a16:creationId xmlns:a16="http://schemas.microsoft.com/office/drawing/2014/main" id="{4532DD2B-B5E6-A853-5FF5-2108C67793D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Gelijkbenige driehoek 30">
                <a:extLst>
                  <a:ext uri="{FF2B5EF4-FFF2-40B4-BE49-F238E27FC236}">
                    <a16:creationId xmlns:a16="http://schemas.microsoft.com/office/drawing/2014/main" id="{471FFD66-2784-5CD5-D847-ABC519DF0CB4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Gelijkbenige driehoek 31">
                <a:extLst>
                  <a:ext uri="{FF2B5EF4-FFF2-40B4-BE49-F238E27FC236}">
                    <a16:creationId xmlns:a16="http://schemas.microsoft.com/office/drawing/2014/main" id="{9BB81F55-6E46-F746-3ED1-884C489C22EB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7B811C6-681D-9F31-ABFA-46F9E78C6560}"/>
                </a:ext>
              </a:extLst>
            </p:cNvPr>
            <p:cNvGrpSpPr/>
            <p:nvPr/>
          </p:nvGrpSpPr>
          <p:grpSpPr>
            <a:xfrm>
              <a:off x="6053567" y="3757874"/>
              <a:ext cx="341973" cy="386214"/>
              <a:chOff x="3506171" y="2328522"/>
              <a:chExt cx="341973" cy="386214"/>
            </a:xfrm>
          </p:grpSpPr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85E8EA56-B9BA-63BB-40E5-FD25CE294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Stroomdiagram: Uitstel 25">
                <a:extLst>
                  <a:ext uri="{FF2B5EF4-FFF2-40B4-BE49-F238E27FC236}">
                    <a16:creationId xmlns:a16="http://schemas.microsoft.com/office/drawing/2014/main" id="{0C859DAD-F870-1771-3AA5-2C8F7B5BC8DC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Gelijkbenige driehoek 26">
                <a:extLst>
                  <a:ext uri="{FF2B5EF4-FFF2-40B4-BE49-F238E27FC236}">
                    <a16:creationId xmlns:a16="http://schemas.microsoft.com/office/drawing/2014/main" id="{D685FF0E-0F5F-503C-F1D7-A4014988355C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Gelijkbenige driehoek 27">
                <a:extLst>
                  <a:ext uri="{FF2B5EF4-FFF2-40B4-BE49-F238E27FC236}">
                    <a16:creationId xmlns:a16="http://schemas.microsoft.com/office/drawing/2014/main" id="{6F5FC754-714B-7B5B-9EE9-79D4672885F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27A2D5F6-CF98-264B-3035-4ADE2A1A573E}"/>
                </a:ext>
              </a:extLst>
            </p:cNvPr>
            <p:cNvGrpSpPr/>
            <p:nvPr/>
          </p:nvGrpSpPr>
          <p:grpSpPr>
            <a:xfrm>
              <a:off x="6487754" y="3757874"/>
              <a:ext cx="341973" cy="386214"/>
              <a:chOff x="3506171" y="2328522"/>
              <a:chExt cx="341973" cy="386214"/>
            </a:xfrm>
          </p:grpSpPr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EB48C610-33DA-120E-D865-88B04470B4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Stroomdiagram: Uitstel 21">
                <a:extLst>
                  <a:ext uri="{FF2B5EF4-FFF2-40B4-BE49-F238E27FC236}">
                    <a16:creationId xmlns:a16="http://schemas.microsoft.com/office/drawing/2014/main" id="{1E96E262-A614-9CAD-AA4A-BEC9F440520C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Gelijkbenige driehoek 22">
                <a:extLst>
                  <a:ext uri="{FF2B5EF4-FFF2-40B4-BE49-F238E27FC236}">
                    <a16:creationId xmlns:a16="http://schemas.microsoft.com/office/drawing/2014/main" id="{074A3112-CC1E-9527-B3D9-D3AECEE14512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Gelijkbenige driehoek 23">
                <a:extLst>
                  <a:ext uri="{FF2B5EF4-FFF2-40B4-BE49-F238E27FC236}">
                    <a16:creationId xmlns:a16="http://schemas.microsoft.com/office/drawing/2014/main" id="{922306DB-8C75-6C4F-CE8F-4AA9079EAA05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D9378E0B-30A3-8D44-A02C-ED09637BBE36}"/>
                </a:ext>
              </a:extLst>
            </p:cNvPr>
            <p:cNvGrpSpPr/>
            <p:nvPr/>
          </p:nvGrpSpPr>
          <p:grpSpPr>
            <a:xfrm>
              <a:off x="4717930" y="3757874"/>
              <a:ext cx="341973" cy="386214"/>
              <a:chOff x="3506171" y="2328522"/>
              <a:chExt cx="341973" cy="386214"/>
            </a:xfrm>
          </p:grpSpPr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8D955299-6599-1C16-F837-D81A6B80B7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5FA7BA94-B931-0A83-2FFE-7210D5BDD159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Gelijkbenige driehoek 18">
                <a:extLst>
                  <a:ext uri="{FF2B5EF4-FFF2-40B4-BE49-F238E27FC236}">
                    <a16:creationId xmlns:a16="http://schemas.microsoft.com/office/drawing/2014/main" id="{83930298-89D3-62E5-2D6C-4B599469EA50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Gelijkbenige driehoek 19">
                <a:extLst>
                  <a:ext uri="{FF2B5EF4-FFF2-40B4-BE49-F238E27FC236}">
                    <a16:creationId xmlns:a16="http://schemas.microsoft.com/office/drawing/2014/main" id="{ED2166F8-DA69-A679-18CA-FBF31F4E921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BD6F3C26-421B-F497-3900-4245BD35EB07}"/>
                </a:ext>
              </a:extLst>
            </p:cNvPr>
            <p:cNvGrpSpPr/>
            <p:nvPr/>
          </p:nvGrpSpPr>
          <p:grpSpPr>
            <a:xfrm>
              <a:off x="5152117" y="3757874"/>
              <a:ext cx="341973" cy="386214"/>
              <a:chOff x="3506171" y="2328522"/>
              <a:chExt cx="341973" cy="386214"/>
            </a:xfrm>
          </p:grpSpPr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A8780E69-B5ED-D75D-E60C-00E081B4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6904" y="2328522"/>
                <a:ext cx="162000" cy="1620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Uitstel 13">
                <a:extLst>
                  <a:ext uri="{FF2B5EF4-FFF2-40B4-BE49-F238E27FC236}">
                    <a16:creationId xmlns:a16="http://schemas.microsoft.com/office/drawing/2014/main" id="{CAED295F-F026-5087-B250-BC526D85BDCA}"/>
                  </a:ext>
                </a:extLst>
              </p:cNvPr>
              <p:cNvSpPr/>
              <p:nvPr/>
            </p:nvSpPr>
            <p:spPr>
              <a:xfrm rot="16200000">
                <a:off x="3573931" y="2440523"/>
                <a:ext cx="206453" cy="341973"/>
              </a:xfrm>
              <a:prstGeom prst="flowChartDelay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Gelijkbenige driehoek 14">
                <a:extLst>
                  <a:ext uri="{FF2B5EF4-FFF2-40B4-BE49-F238E27FC236}">
                    <a16:creationId xmlns:a16="http://schemas.microsoft.com/office/drawing/2014/main" id="{93D78BF2-BDE2-F850-9EC4-1E4D2931FBAA}"/>
                  </a:ext>
                </a:extLst>
              </p:cNvPr>
              <p:cNvSpPr/>
              <p:nvPr/>
            </p:nvSpPr>
            <p:spPr>
              <a:xfrm>
                <a:off x="3557785" y="2618587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Gelijkbenige driehoek 15">
                <a:extLst>
                  <a:ext uri="{FF2B5EF4-FFF2-40B4-BE49-F238E27FC236}">
                    <a16:creationId xmlns:a16="http://schemas.microsoft.com/office/drawing/2014/main" id="{093D9F16-A202-5382-90E7-1FEE6EDC40EA}"/>
                  </a:ext>
                </a:extLst>
              </p:cNvPr>
              <p:cNvSpPr/>
              <p:nvPr/>
            </p:nvSpPr>
            <p:spPr>
              <a:xfrm>
                <a:off x="3755992" y="2618626"/>
                <a:ext cx="36000" cy="913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B144A6C-7C55-763C-9F77-8C9CF2303FEB}"/>
              </a:ext>
            </a:extLst>
          </p:cNvPr>
          <p:cNvGrpSpPr/>
          <p:nvPr/>
        </p:nvGrpSpPr>
        <p:grpSpPr>
          <a:xfrm>
            <a:off x="931221" y="1118002"/>
            <a:ext cx="7249467" cy="5595561"/>
            <a:chOff x="216092" y="170622"/>
            <a:chExt cx="8533647" cy="6586766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88BDB03A-3BDB-BB97-AC1F-56BCB28E94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5254" y="614553"/>
              <a:ext cx="1263438" cy="1269271"/>
              <a:chOff x="188244" y="1116000"/>
              <a:chExt cx="1579297" cy="1586589"/>
            </a:xfrm>
          </p:grpSpPr>
          <p:pic>
            <p:nvPicPr>
              <p:cNvPr id="110" name="Afbeelding 109">
                <a:extLst>
                  <a:ext uri="{FF2B5EF4-FFF2-40B4-BE49-F238E27FC236}">
                    <a16:creationId xmlns:a16="http://schemas.microsoft.com/office/drawing/2014/main" id="{B00BDEA8-2E06-7651-B289-904CA0A46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pic>
            <p:nvPicPr>
              <p:cNvPr id="111" name="Afbeelding 110">
                <a:extLst>
                  <a:ext uri="{FF2B5EF4-FFF2-40B4-BE49-F238E27FC236}">
                    <a16:creationId xmlns:a16="http://schemas.microsoft.com/office/drawing/2014/main" id="{82BB6C96-9EF5-0F92-55D1-5A2F9237B36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188244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12" name="Blokboog 111">
                <a:extLst>
                  <a:ext uri="{FF2B5EF4-FFF2-40B4-BE49-F238E27FC236}">
                    <a16:creationId xmlns:a16="http://schemas.microsoft.com/office/drawing/2014/main" id="{773AF61A-0573-7F90-8E2B-D87997E486FC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3B9D6C0C-5696-EFBC-D93D-98DD580660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54805" y="310282"/>
              <a:ext cx="1263438" cy="1296198"/>
              <a:chOff x="2004944" y="1116000"/>
              <a:chExt cx="1579297" cy="1620248"/>
            </a:xfrm>
          </p:grpSpPr>
          <p:pic>
            <p:nvPicPr>
              <p:cNvPr id="107" name="Afbeelding 106">
                <a:extLst>
                  <a:ext uri="{FF2B5EF4-FFF2-40B4-BE49-F238E27FC236}">
                    <a16:creationId xmlns:a16="http://schemas.microsoft.com/office/drawing/2014/main" id="{0DFA692A-1174-1BFA-0E90-7E388FF11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pic>
            <p:nvPicPr>
              <p:cNvPr id="108" name="Afbeelding 107">
                <a:extLst>
                  <a:ext uri="{FF2B5EF4-FFF2-40B4-BE49-F238E27FC236}">
                    <a16:creationId xmlns:a16="http://schemas.microsoft.com/office/drawing/2014/main" id="{D11C76BD-D81A-0AD5-D3CE-E702C99DFE9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04944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9" name="Blokboog 108">
                <a:extLst>
                  <a:ext uri="{FF2B5EF4-FFF2-40B4-BE49-F238E27FC236}">
                    <a16:creationId xmlns:a16="http://schemas.microsoft.com/office/drawing/2014/main" id="{7D0CA7B0-2D36-F64C-2074-CC7F0F71F14E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FBAE657E-7493-B216-4867-EA91C910CE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5599" y="170622"/>
              <a:ext cx="1263438" cy="1269271"/>
              <a:chOff x="3794080" y="1116000"/>
              <a:chExt cx="1579297" cy="1586589"/>
            </a:xfrm>
          </p:grpSpPr>
          <p:pic>
            <p:nvPicPr>
              <p:cNvPr id="104" name="Afbeelding 103">
                <a:extLst>
                  <a:ext uri="{FF2B5EF4-FFF2-40B4-BE49-F238E27FC236}">
                    <a16:creationId xmlns:a16="http://schemas.microsoft.com/office/drawing/2014/main" id="{A2231312-525F-87FC-1F3F-A3A1A767D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pic>
            <p:nvPicPr>
              <p:cNvPr id="105" name="Afbeelding 104">
                <a:extLst>
                  <a:ext uri="{FF2B5EF4-FFF2-40B4-BE49-F238E27FC236}">
                    <a16:creationId xmlns:a16="http://schemas.microsoft.com/office/drawing/2014/main" id="{4AB2FF83-2C15-1D02-6930-596AAC8AC04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794080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6" name="Blokboog 105">
                <a:extLst>
                  <a:ext uri="{FF2B5EF4-FFF2-40B4-BE49-F238E27FC236}">
                    <a16:creationId xmlns:a16="http://schemas.microsoft.com/office/drawing/2014/main" id="{109EF837-D2C8-3658-B7E6-B0DE93D0B693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041588E5-FA22-DDA9-FB81-5581043BBC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42620" y="345178"/>
              <a:ext cx="1263438" cy="1312190"/>
              <a:chOff x="5588570" y="1116000"/>
              <a:chExt cx="1579297" cy="1640237"/>
            </a:xfrm>
          </p:grpSpPr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597661F7-E7FC-A40D-999B-299F66AEF9CF}"/>
                  </a:ext>
                </a:extLst>
              </p:cNvPr>
              <p:cNvGrpSpPr/>
              <p:nvPr/>
            </p:nvGrpSpPr>
            <p:grpSpPr>
              <a:xfrm>
                <a:off x="5899102" y="2223565"/>
                <a:ext cx="1147149" cy="532672"/>
                <a:chOff x="7196994" y="1053161"/>
                <a:chExt cx="1631748" cy="757693"/>
              </a:xfrm>
            </p:grpSpPr>
            <p:pic>
              <p:nvPicPr>
                <p:cNvPr id="102" name="Afbeelding 101">
                  <a:extLst>
                    <a:ext uri="{FF2B5EF4-FFF2-40B4-BE49-F238E27FC236}">
                      <a16:creationId xmlns:a16="http://schemas.microsoft.com/office/drawing/2014/main" id="{9684BC79-6734-4736-3BE4-EA28C0F71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103" name="Tekstvak 102">
                  <a:extLst>
                    <a:ext uri="{FF2B5EF4-FFF2-40B4-BE49-F238E27FC236}">
                      <a16:creationId xmlns:a16="http://schemas.microsoft.com/office/drawing/2014/main" id="{3D438D95-230E-A0F2-7579-1635A4151915}"/>
                    </a:ext>
                  </a:extLst>
                </p:cNvPr>
                <p:cNvSpPr txBox="1"/>
                <p:nvPr/>
              </p:nvSpPr>
              <p:spPr>
                <a:xfrm>
                  <a:off x="7790298" y="1090584"/>
                  <a:ext cx="1038444" cy="644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400" b="1" dirty="0"/>
                    <a:t>FVD</a:t>
                  </a:r>
                  <a:endParaRPr lang="en-US" sz="1400" b="1" dirty="0"/>
                </a:p>
              </p:txBody>
            </p:sp>
          </p:grpSp>
          <p:pic>
            <p:nvPicPr>
              <p:cNvPr id="100" name="Afbeelding 99">
                <a:extLst>
                  <a:ext uri="{FF2B5EF4-FFF2-40B4-BE49-F238E27FC236}">
                    <a16:creationId xmlns:a16="http://schemas.microsoft.com/office/drawing/2014/main" id="{4A39424A-5E7D-033B-9E00-A6D06739BA3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588570" y="1152000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101" name="Blokboog 100">
                <a:extLst>
                  <a:ext uri="{FF2B5EF4-FFF2-40B4-BE49-F238E27FC236}">
                    <a16:creationId xmlns:a16="http://schemas.microsoft.com/office/drawing/2014/main" id="{97023ECE-CA41-F9CC-0EC9-E97089F5FAD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3DC21BAC-4598-8ACC-D83C-C8C49174BB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8976" y="635154"/>
              <a:ext cx="1240131" cy="1269271"/>
              <a:chOff x="7390275" y="1116000"/>
              <a:chExt cx="1550164" cy="1586589"/>
            </a:xfrm>
          </p:grpSpPr>
          <p:pic>
            <p:nvPicPr>
              <p:cNvPr id="96" name="Afbeelding 95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EFCFA248-F301-7C3A-0B4A-DBB7AFAC9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pic>
            <p:nvPicPr>
              <p:cNvPr id="97" name="Afbeelding 96">
                <a:extLst>
                  <a:ext uri="{FF2B5EF4-FFF2-40B4-BE49-F238E27FC236}">
                    <a16:creationId xmlns:a16="http://schemas.microsoft.com/office/drawing/2014/main" id="{957FA254-25CF-CEA4-A432-3325D55F910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390275" y="1217565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98" name="Blokboog 97">
                <a:extLst>
                  <a:ext uri="{FF2B5EF4-FFF2-40B4-BE49-F238E27FC236}">
                    <a16:creationId xmlns:a16="http://schemas.microsoft.com/office/drawing/2014/main" id="{8CAA8C63-DA77-2F63-1CAA-B7CC53643BE3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71002F8D-ABE9-3970-A892-039C64D4F0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6928" y="1817912"/>
              <a:ext cx="1263438" cy="1483214"/>
              <a:chOff x="216000" y="2838055"/>
              <a:chExt cx="1579297" cy="1854018"/>
            </a:xfrm>
          </p:grpSpPr>
          <p:pic>
            <p:nvPicPr>
              <p:cNvPr id="93" name="Afbeelding 92">
                <a:extLst>
                  <a:ext uri="{FF2B5EF4-FFF2-40B4-BE49-F238E27FC236}">
                    <a16:creationId xmlns:a16="http://schemas.microsoft.com/office/drawing/2014/main" id="{87837481-510F-BD13-9AC9-1F65AE96E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pic>
            <p:nvPicPr>
              <p:cNvPr id="94" name="Afbeelding 93">
                <a:extLst>
                  <a:ext uri="{FF2B5EF4-FFF2-40B4-BE49-F238E27FC236}">
                    <a16:creationId xmlns:a16="http://schemas.microsoft.com/office/drawing/2014/main" id="{D19DE1F7-3923-EADF-D1E6-6A25E9A369C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16000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454C4E92-E281-A1DE-EA54-2DA63DF835A7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34EE46-509C-85AE-8F1F-3DC67C72E4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745" y="4779482"/>
              <a:ext cx="1263438" cy="1420624"/>
              <a:chOff x="2032700" y="2838055"/>
              <a:chExt cx="1579297" cy="1775780"/>
            </a:xfrm>
          </p:grpSpPr>
          <p:pic>
            <p:nvPicPr>
              <p:cNvPr id="90" name="Afbeelding 89">
                <a:extLst>
                  <a:ext uri="{FF2B5EF4-FFF2-40B4-BE49-F238E27FC236}">
                    <a16:creationId xmlns:a16="http://schemas.microsoft.com/office/drawing/2014/main" id="{A202FA76-2395-86B2-4710-E189FBE91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pic>
            <p:nvPicPr>
              <p:cNvPr id="91" name="Afbeelding 90">
                <a:extLst>
                  <a:ext uri="{FF2B5EF4-FFF2-40B4-BE49-F238E27FC236}">
                    <a16:creationId xmlns:a16="http://schemas.microsoft.com/office/drawing/2014/main" id="{657A3EB0-38F2-C436-7F44-ADD2CEF0D2A1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32700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C3014F1-DACC-6F94-2FCF-B6FFA73C265C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CCCAB261-1192-6BF0-8470-BA33779471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50572" y="5278447"/>
              <a:ext cx="1263438" cy="1478941"/>
              <a:chOff x="3821836" y="2838055"/>
              <a:chExt cx="1579297" cy="1848676"/>
            </a:xfrm>
          </p:grpSpPr>
          <p:pic>
            <p:nvPicPr>
              <p:cNvPr id="87" name="Afbeelding 86">
                <a:extLst>
                  <a:ext uri="{FF2B5EF4-FFF2-40B4-BE49-F238E27FC236}">
                    <a16:creationId xmlns:a16="http://schemas.microsoft.com/office/drawing/2014/main" id="{B9132838-855C-EC0E-0F21-1C33D592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pic>
            <p:nvPicPr>
              <p:cNvPr id="88" name="Afbeelding 87">
                <a:extLst>
                  <a:ext uri="{FF2B5EF4-FFF2-40B4-BE49-F238E27FC236}">
                    <a16:creationId xmlns:a16="http://schemas.microsoft.com/office/drawing/2014/main" id="{E5C8C0C8-4F3B-31C5-AE4D-CDA2E726A98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821836" y="2874055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89" name="Blokboog 88">
                <a:extLst>
                  <a:ext uri="{FF2B5EF4-FFF2-40B4-BE49-F238E27FC236}">
                    <a16:creationId xmlns:a16="http://schemas.microsoft.com/office/drawing/2014/main" id="{D530A776-058F-7553-F740-A3549A8CC3C0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6E02A5D7-DABC-F041-8B45-7386D5C07B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46099" y="4932921"/>
              <a:ext cx="1263438" cy="1443994"/>
              <a:chOff x="5637575" y="2838055"/>
              <a:chExt cx="1579297" cy="1804993"/>
            </a:xfrm>
          </p:grpSpPr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F87364EF-ED8D-2251-CEE9-C43329D184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85" name="Afbeelding 84">
                  <a:extLst>
                    <a:ext uri="{FF2B5EF4-FFF2-40B4-BE49-F238E27FC236}">
                      <a16:creationId xmlns:a16="http://schemas.microsoft.com/office/drawing/2014/main" id="{9C983B98-1D36-BC07-23C3-6A54E5B1A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86" name="Afbeelding 85">
                  <a:extLst>
                    <a:ext uri="{FF2B5EF4-FFF2-40B4-BE49-F238E27FC236}">
                      <a16:creationId xmlns:a16="http://schemas.microsoft.com/office/drawing/2014/main" id="{B9EB4A67-23EF-3BF1-5728-C3F48D494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pic>
            <p:nvPicPr>
              <p:cNvPr id="83" name="Afbeelding 82">
                <a:extLst>
                  <a:ext uri="{FF2B5EF4-FFF2-40B4-BE49-F238E27FC236}">
                    <a16:creationId xmlns:a16="http://schemas.microsoft.com/office/drawing/2014/main" id="{0B3E0396-AFFD-A547-056D-356CA7A264D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637575" y="2935688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7EB9B45-955A-9A23-CF31-2E6EFEB71FE0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F7B18EBA-86A7-51D3-DEB4-29641305AD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19449" y="2894847"/>
              <a:ext cx="1230290" cy="1420624"/>
              <a:chOff x="7437043" y="2838055"/>
              <a:chExt cx="1537863" cy="1775780"/>
            </a:xfrm>
          </p:grpSpPr>
          <p:pic>
            <p:nvPicPr>
              <p:cNvPr id="79" name="Afbeelding 78">
                <a:extLst>
                  <a:ext uri="{FF2B5EF4-FFF2-40B4-BE49-F238E27FC236}">
                    <a16:creationId xmlns:a16="http://schemas.microsoft.com/office/drawing/2014/main" id="{C54FB134-47B9-5D68-99EE-00428BCEB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pic>
            <p:nvPicPr>
              <p:cNvPr id="80" name="Afbeelding 79">
                <a:extLst>
                  <a:ext uri="{FF2B5EF4-FFF2-40B4-BE49-F238E27FC236}">
                    <a16:creationId xmlns:a16="http://schemas.microsoft.com/office/drawing/2014/main" id="{5A828090-3C2B-85BF-9120-1EEE88F6E5BF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437043" y="2874055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B6267D00-F9E1-5929-9BE9-D1D96E85198A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BE5DB64C-C3B1-1842-D102-6DB5D76780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6092" y="3333503"/>
              <a:ext cx="1263438" cy="1294626"/>
              <a:chOff x="216000" y="4753057"/>
              <a:chExt cx="1579297" cy="1666733"/>
            </a:xfrm>
          </p:grpSpPr>
          <p:pic>
            <p:nvPicPr>
              <p:cNvPr id="76" name="Afbeelding 75">
                <a:extLst>
                  <a:ext uri="{FF2B5EF4-FFF2-40B4-BE49-F238E27FC236}">
                    <a16:creationId xmlns:a16="http://schemas.microsoft.com/office/drawing/2014/main" id="{340FAE42-A83F-AD88-B7C0-B395F3E79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pic>
            <p:nvPicPr>
              <p:cNvPr id="77" name="Afbeelding 76">
                <a:extLst>
                  <a:ext uri="{FF2B5EF4-FFF2-40B4-BE49-F238E27FC236}">
                    <a16:creationId xmlns:a16="http://schemas.microsoft.com/office/drawing/2014/main" id="{A03606FA-2B92-12E0-1805-70F93E733B6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16000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8" name="Blokboog 77">
                <a:extLst>
                  <a:ext uri="{FF2B5EF4-FFF2-40B4-BE49-F238E27FC236}">
                    <a16:creationId xmlns:a16="http://schemas.microsoft.com/office/drawing/2014/main" id="{FE6CE5D9-C7F8-4A35-DF70-77EA531AFB79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31AC3AAF-0762-6D40-8814-DB4984D79B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711" y="5219051"/>
              <a:ext cx="1263438" cy="1232374"/>
              <a:chOff x="2032700" y="4753057"/>
              <a:chExt cx="1579297" cy="1586589"/>
            </a:xfrm>
          </p:grpSpPr>
          <p:pic>
            <p:nvPicPr>
              <p:cNvPr id="73" name="Afbeelding 72">
                <a:extLst>
                  <a:ext uri="{FF2B5EF4-FFF2-40B4-BE49-F238E27FC236}">
                    <a16:creationId xmlns:a16="http://schemas.microsoft.com/office/drawing/2014/main" id="{6DAB623A-E078-8705-AE63-5DEE45E7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pic>
            <p:nvPicPr>
              <p:cNvPr id="74" name="Afbeelding 73">
                <a:extLst>
                  <a:ext uri="{FF2B5EF4-FFF2-40B4-BE49-F238E27FC236}">
                    <a16:creationId xmlns:a16="http://schemas.microsoft.com/office/drawing/2014/main" id="{E4E6C9EF-42DE-3F0C-8C19-34D69F5F9B5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2032700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5" name="Blokboog 74">
                <a:extLst>
                  <a:ext uri="{FF2B5EF4-FFF2-40B4-BE49-F238E27FC236}">
                    <a16:creationId xmlns:a16="http://schemas.microsoft.com/office/drawing/2014/main" id="{3DFD37DD-C65C-0E72-2506-4A263CA4952C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8749E88B-4A47-3148-EE16-9B647C4DF5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7464" y="5086621"/>
              <a:ext cx="1263438" cy="1483214"/>
              <a:chOff x="3821836" y="4753057"/>
              <a:chExt cx="1579297" cy="1909527"/>
            </a:xfrm>
          </p:grpSpPr>
          <p:pic>
            <p:nvPicPr>
              <p:cNvPr id="70" name="Afbeelding 69">
                <a:extLst>
                  <a:ext uri="{FF2B5EF4-FFF2-40B4-BE49-F238E27FC236}">
                    <a16:creationId xmlns:a16="http://schemas.microsoft.com/office/drawing/2014/main" id="{D0B3F3D0-50CD-E1F7-26BD-AC255B723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869057"/>
                <a:ext cx="698304" cy="793527"/>
              </a:xfrm>
              <a:prstGeom prst="rect">
                <a:avLst/>
              </a:prstGeom>
            </p:spPr>
          </p:pic>
          <p:pic>
            <p:nvPicPr>
              <p:cNvPr id="71" name="Afbeelding 70">
                <a:extLst>
                  <a:ext uri="{FF2B5EF4-FFF2-40B4-BE49-F238E27FC236}">
                    <a16:creationId xmlns:a16="http://schemas.microsoft.com/office/drawing/2014/main" id="{18FFD2A2-39F9-C551-2ECC-3EB4E56C9CF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3821836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D18DFB53-DCB6-876A-CEF4-476E747F6D22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1B5A5A6B-1965-116A-473F-AA641019F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2604" y="4374213"/>
              <a:ext cx="1263438" cy="1298069"/>
              <a:chOff x="5616326" y="4753057"/>
              <a:chExt cx="1579297" cy="1671166"/>
            </a:xfrm>
          </p:grpSpPr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02669531-4951-E4E5-3B26-EC75BBD66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EAE93D6A-6899-99D0-C523-82FF2EA2494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5616326" y="4789057"/>
                <a:ext cx="1579297" cy="1080000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96B40250-A510-AD33-0123-1B0786D26C06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D2FFC74-4074-8991-1EE6-648ECC5311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15876" y="1444679"/>
              <a:ext cx="1230290" cy="1354276"/>
              <a:chOff x="7437043" y="4753057"/>
              <a:chExt cx="1537863" cy="1743529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C297328A-FB92-4B8D-0039-F51CB7034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14" b="7953"/>
              <a:stretch/>
            </p:blipFill>
            <p:spPr>
              <a:xfrm>
                <a:off x="7882120" y="5868100"/>
                <a:ext cx="726287" cy="628486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B8D671B0-742F-BF6D-B525-4F0D14152B6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7" b="17588"/>
              <a:stretch/>
            </p:blipFill>
            <p:spPr>
              <a:xfrm>
                <a:off x="7437043" y="4789057"/>
                <a:ext cx="1537863" cy="1051665"/>
              </a:xfrm>
              <a:prstGeom prst="rect">
                <a:avLst/>
              </a:prstGeom>
            </p:spPr>
          </p:pic>
          <p:sp>
            <p:nvSpPr>
              <p:cNvPr id="66" name="Blokboog 65">
                <a:extLst>
                  <a:ext uri="{FF2B5EF4-FFF2-40B4-BE49-F238E27FC236}">
                    <a16:creationId xmlns:a16="http://schemas.microsoft.com/office/drawing/2014/main" id="{D2622653-E555-3AD5-86DD-C0525AED9E22}"/>
                  </a:ext>
                </a:extLst>
              </p:cNvPr>
              <p:cNvSpPr/>
              <p:nvPr/>
            </p:nvSpPr>
            <p:spPr>
              <a:xfrm>
                <a:off x="7443756" y="4753057"/>
                <a:ext cx="1524439" cy="1586589"/>
              </a:xfrm>
              <a:prstGeom prst="blockArc">
                <a:avLst>
                  <a:gd name="adj1" fmla="val 7676915"/>
                  <a:gd name="adj2" fmla="val 3160209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Pijl: omlaag 48">
              <a:extLst>
                <a:ext uri="{FF2B5EF4-FFF2-40B4-BE49-F238E27FC236}">
                  <a16:creationId xmlns:a16="http://schemas.microsoft.com/office/drawing/2014/main" id="{96B6C5EE-5F20-CC9A-BB6B-09ABE5C5770E}"/>
                </a:ext>
              </a:extLst>
            </p:cNvPr>
            <p:cNvSpPr/>
            <p:nvPr/>
          </p:nvSpPr>
          <p:spPr>
            <a:xfrm rot="20778349">
              <a:off x="3032644" y="1730626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Pijl: omlaag 49">
              <a:extLst>
                <a:ext uri="{FF2B5EF4-FFF2-40B4-BE49-F238E27FC236}">
                  <a16:creationId xmlns:a16="http://schemas.microsoft.com/office/drawing/2014/main" id="{23C41E53-6616-2E6A-C6FC-45C4D3FEAFBF}"/>
                </a:ext>
              </a:extLst>
            </p:cNvPr>
            <p:cNvSpPr/>
            <p:nvPr/>
          </p:nvSpPr>
          <p:spPr>
            <a:xfrm>
              <a:off x="4189126" y="1578070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1" name="Pijl: omlaag 50">
              <a:extLst>
                <a:ext uri="{FF2B5EF4-FFF2-40B4-BE49-F238E27FC236}">
                  <a16:creationId xmlns:a16="http://schemas.microsoft.com/office/drawing/2014/main" id="{B1C8EB39-7952-99D2-D78E-E1B2BD2F29F0}"/>
                </a:ext>
              </a:extLst>
            </p:cNvPr>
            <p:cNvSpPr/>
            <p:nvPr/>
          </p:nvSpPr>
          <p:spPr>
            <a:xfrm rot="402640">
              <a:off x="5376983" y="1717148"/>
              <a:ext cx="291656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2" name="Pijl: omlaag 51">
              <a:extLst>
                <a:ext uri="{FF2B5EF4-FFF2-40B4-BE49-F238E27FC236}">
                  <a16:creationId xmlns:a16="http://schemas.microsoft.com/office/drawing/2014/main" id="{B92C45F9-E19B-DC9E-C886-3C9A4664956F}"/>
                </a:ext>
              </a:extLst>
            </p:cNvPr>
            <p:cNvSpPr/>
            <p:nvPr/>
          </p:nvSpPr>
          <p:spPr>
            <a:xfrm rot="19012616">
              <a:off x="2026422" y="1828771"/>
              <a:ext cx="283738" cy="688123"/>
            </a:xfrm>
            <a:prstGeom prst="downArrow">
              <a:avLst/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3" name="Pijl: omlaag 52">
              <a:extLst>
                <a:ext uri="{FF2B5EF4-FFF2-40B4-BE49-F238E27FC236}">
                  <a16:creationId xmlns:a16="http://schemas.microsoft.com/office/drawing/2014/main" id="{7894E612-CB21-6D55-A157-46B2D1DCA428}"/>
                </a:ext>
              </a:extLst>
            </p:cNvPr>
            <p:cNvSpPr/>
            <p:nvPr/>
          </p:nvSpPr>
          <p:spPr>
            <a:xfrm rot="17239106">
              <a:off x="1834450" y="255147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4" name="Pijl: omlaag 53">
              <a:extLst>
                <a:ext uri="{FF2B5EF4-FFF2-40B4-BE49-F238E27FC236}">
                  <a16:creationId xmlns:a16="http://schemas.microsoft.com/office/drawing/2014/main" id="{B9A76E7B-7CBB-140C-45B8-6CA32B56820E}"/>
                </a:ext>
              </a:extLst>
            </p:cNvPr>
            <p:cNvSpPr/>
            <p:nvPr/>
          </p:nvSpPr>
          <p:spPr>
            <a:xfrm rot="16200000">
              <a:off x="1876030" y="3460437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5" name="Pijl: omlaag 54">
              <a:extLst>
                <a:ext uri="{FF2B5EF4-FFF2-40B4-BE49-F238E27FC236}">
                  <a16:creationId xmlns:a16="http://schemas.microsoft.com/office/drawing/2014/main" id="{6958FB82-4F2F-2560-ED44-5C1934CC930D}"/>
                </a:ext>
              </a:extLst>
            </p:cNvPr>
            <p:cNvSpPr/>
            <p:nvPr/>
          </p:nvSpPr>
          <p:spPr>
            <a:xfrm rot="13729648">
              <a:off x="1950826" y="4314831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Pijl: omlaag 55">
              <a:extLst>
                <a:ext uri="{FF2B5EF4-FFF2-40B4-BE49-F238E27FC236}">
                  <a16:creationId xmlns:a16="http://schemas.microsoft.com/office/drawing/2014/main" id="{953481FC-152D-F757-5862-C062AD7DFEEE}"/>
                </a:ext>
              </a:extLst>
            </p:cNvPr>
            <p:cNvSpPr/>
            <p:nvPr/>
          </p:nvSpPr>
          <p:spPr>
            <a:xfrm rot="12348142">
              <a:off x="2712289" y="4466894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Pijl: omlaag 56">
              <a:extLst>
                <a:ext uri="{FF2B5EF4-FFF2-40B4-BE49-F238E27FC236}">
                  <a16:creationId xmlns:a16="http://schemas.microsoft.com/office/drawing/2014/main" id="{EF142A0A-C645-F483-CB4E-19CFA357027E}"/>
                </a:ext>
              </a:extLst>
            </p:cNvPr>
            <p:cNvSpPr/>
            <p:nvPr/>
          </p:nvSpPr>
          <p:spPr>
            <a:xfrm rot="10800000">
              <a:off x="3651025" y="448752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8" name="Pijl: omlaag 57">
              <a:extLst>
                <a:ext uri="{FF2B5EF4-FFF2-40B4-BE49-F238E27FC236}">
                  <a16:creationId xmlns:a16="http://schemas.microsoft.com/office/drawing/2014/main" id="{D3558AE8-5FF6-A008-50E8-16C247D9DAE9}"/>
                </a:ext>
              </a:extLst>
            </p:cNvPr>
            <p:cNvSpPr/>
            <p:nvPr/>
          </p:nvSpPr>
          <p:spPr>
            <a:xfrm rot="10192570">
              <a:off x="4856248" y="4337305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9" name="Pijl: omlaag 58">
              <a:extLst>
                <a:ext uri="{FF2B5EF4-FFF2-40B4-BE49-F238E27FC236}">
                  <a16:creationId xmlns:a16="http://schemas.microsoft.com/office/drawing/2014/main" id="{8D8677F8-B381-3106-6A25-80BB80B89B2B}"/>
                </a:ext>
              </a:extLst>
            </p:cNvPr>
            <p:cNvSpPr/>
            <p:nvPr/>
          </p:nvSpPr>
          <p:spPr>
            <a:xfrm rot="9675443">
              <a:off x="6208988" y="4162772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0" name="Pijl: omlaag 59">
              <a:extLst>
                <a:ext uri="{FF2B5EF4-FFF2-40B4-BE49-F238E27FC236}">
                  <a16:creationId xmlns:a16="http://schemas.microsoft.com/office/drawing/2014/main" id="{CCC815E1-3AE7-A318-56A2-AFDD3C48FAA9}"/>
                </a:ext>
              </a:extLst>
            </p:cNvPr>
            <p:cNvSpPr/>
            <p:nvPr/>
          </p:nvSpPr>
          <p:spPr>
            <a:xfrm rot="8314683">
              <a:off x="6925000" y="3754488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1" name="Pijl: omlaag 60">
              <a:extLst>
                <a:ext uri="{FF2B5EF4-FFF2-40B4-BE49-F238E27FC236}">
                  <a16:creationId xmlns:a16="http://schemas.microsoft.com/office/drawing/2014/main" id="{3EEEC0B7-6F93-8854-17E5-C59B7497172E}"/>
                </a:ext>
              </a:extLst>
            </p:cNvPr>
            <p:cNvSpPr/>
            <p:nvPr/>
          </p:nvSpPr>
          <p:spPr>
            <a:xfrm rot="6112295">
              <a:off x="6949898" y="2867842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2" name="Pijl: omlaag 61">
              <a:extLst>
                <a:ext uri="{FF2B5EF4-FFF2-40B4-BE49-F238E27FC236}">
                  <a16:creationId xmlns:a16="http://schemas.microsoft.com/office/drawing/2014/main" id="{22ED256F-DEDC-C5DB-B4F9-A433EF6493B1}"/>
                </a:ext>
              </a:extLst>
            </p:cNvPr>
            <p:cNvSpPr/>
            <p:nvPr/>
          </p:nvSpPr>
          <p:spPr>
            <a:xfrm rot="4633813">
              <a:off x="6919216" y="2179230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3" name="Pijl: omlaag 62">
              <a:extLst>
                <a:ext uri="{FF2B5EF4-FFF2-40B4-BE49-F238E27FC236}">
                  <a16:creationId xmlns:a16="http://schemas.microsoft.com/office/drawing/2014/main" id="{C97D35D2-30DD-EEA4-3327-DDEA6160CAAF}"/>
                </a:ext>
              </a:extLst>
            </p:cNvPr>
            <p:cNvSpPr/>
            <p:nvPr/>
          </p:nvSpPr>
          <p:spPr>
            <a:xfrm rot="2547313">
              <a:off x="6164287" y="1845757"/>
              <a:ext cx="309377" cy="688123"/>
            </a:xfrm>
            <a:prstGeom prst="downArrow">
              <a:avLst>
                <a:gd name="adj1" fmla="val 50000"/>
                <a:gd name="adj2" fmla="val 40136"/>
              </a:avLst>
            </a:prstGeom>
            <a:solidFill>
              <a:srgbClr val="318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15" name="Groep 114">
            <a:extLst>
              <a:ext uri="{FF2B5EF4-FFF2-40B4-BE49-F238E27FC236}">
                <a16:creationId xmlns:a16="http://schemas.microsoft.com/office/drawing/2014/main" id="{55EE7952-E291-D59D-17A1-42E0DD08124B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113" name="Tekstvak 112">
              <a:extLst>
                <a:ext uri="{FF2B5EF4-FFF2-40B4-BE49-F238E27FC236}">
                  <a16:creationId xmlns:a16="http://schemas.microsoft.com/office/drawing/2014/main" id="{0BFBF1D8-CF8D-2298-C530-9AAB6BF9522D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114" name="Afbeelding 113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9E809BF0-376B-1E4C-2989-7CC70C163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114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het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 err="1"/>
                <a:t>europees</a:t>
              </a:r>
              <a:r>
                <a:rPr lang="nl-NL" sz="3200" b="1" cap="small" spc="190" dirty="0"/>
                <a:t> parlement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04F939-5827-4955-3F67-B7E67370B898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CA73265E-448C-2416-F126-01F4CDDEECAA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4" name="Afbeelding 3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0CEAF379-42DA-419B-99F5-512BC6666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A3FBD1-6507-AE86-C575-0C603CE1CAC1}"/>
              </a:ext>
            </a:extLst>
          </p:cNvPr>
          <p:cNvSpPr txBox="1"/>
          <p:nvPr/>
        </p:nvSpPr>
        <p:spPr>
          <a:xfrm>
            <a:off x="4390846" y="2271354"/>
            <a:ext cx="35972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</a:t>
            </a: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4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jaar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verkiezingen voor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een nieuw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Europees Parlement.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BB11D692-DCED-933F-6B95-10D1A83AB543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852DCE5-3056-F83E-4DFC-F1B66215BF45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8" name="Afbeelding 7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75CF8100-84E4-1CA9-C459-9D0D4EB04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69B62B0C-6B0A-BC07-7890-400EEADAC6A5}"/>
              </a:ext>
            </a:extLst>
          </p:cNvPr>
          <p:cNvGrpSpPr/>
          <p:nvPr/>
        </p:nvGrpSpPr>
        <p:grpSpPr>
          <a:xfrm>
            <a:off x="-86264" y="1911664"/>
            <a:ext cx="4160143" cy="5024554"/>
            <a:chOff x="-86264" y="1911664"/>
            <a:chExt cx="4160143" cy="5024554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ADC73F26-F2DF-2BED-659E-BF481F4FB952}"/>
                </a:ext>
              </a:extLst>
            </p:cNvPr>
            <p:cNvSpPr/>
            <p:nvPr/>
          </p:nvSpPr>
          <p:spPr>
            <a:xfrm rot="550442">
              <a:off x="1170608" y="5803360"/>
              <a:ext cx="1482305" cy="215912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Afbeelding 11" descr="Afbeelding met kunst, hand&#10;&#10;Automatisch gegenereerde beschrijving">
              <a:extLst>
                <a:ext uri="{FF2B5EF4-FFF2-40B4-BE49-F238E27FC236}">
                  <a16:creationId xmlns:a16="http://schemas.microsoft.com/office/drawing/2014/main" id="{161AA9D2-0CBD-23E2-F88D-E7D52926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264" y="1911664"/>
              <a:ext cx="4160143" cy="4532267"/>
            </a:xfrm>
            <a:prstGeom prst="rect">
              <a:avLst/>
            </a:prstGeom>
          </p:spPr>
        </p:pic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6290C045-E385-8F5A-0F2F-EF8F28DFE772}"/>
                </a:ext>
              </a:extLst>
            </p:cNvPr>
            <p:cNvSpPr/>
            <p:nvPr/>
          </p:nvSpPr>
          <p:spPr>
            <a:xfrm>
              <a:off x="987941" y="5847661"/>
              <a:ext cx="1635282" cy="1088557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93464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826868-96AC-7A26-5447-FDD30033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4B3915-19D6-F25E-8C98-CFAF47B750C4}"/>
              </a:ext>
            </a:extLst>
          </p:cNvPr>
          <p:cNvSpPr/>
          <p:nvPr/>
        </p:nvSpPr>
        <p:spPr>
          <a:xfrm>
            <a:off x="-612576" y="116632"/>
            <a:ext cx="10081120" cy="7056784"/>
          </a:xfrm>
          <a:prstGeom prst="ellipse">
            <a:avLst/>
          </a:prstGeom>
          <a:solidFill>
            <a:srgbClr val="8CD7F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24744"/>
            <a:ext cx="9180000" cy="486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4128" y="2160000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875612" y="2049815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Europa</a:t>
            </a:r>
            <a:endParaRPr lang="en-US" sz="1500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836B6A0-F8CD-11C4-23EB-9D387D1CD273}"/>
              </a:ext>
            </a:extLst>
          </p:cNvPr>
          <p:cNvSpPr txBox="1"/>
          <p:nvPr/>
        </p:nvSpPr>
        <p:spPr>
          <a:xfrm>
            <a:off x="611560" y="1772816"/>
            <a:ext cx="1430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</a:t>
            </a:r>
          </a:p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ED0958-7C6A-0B2A-5329-3F14D54ECD22}"/>
              </a:ext>
            </a:extLst>
          </p:cNvPr>
          <p:cNvSpPr txBox="1"/>
          <p:nvPr/>
        </p:nvSpPr>
        <p:spPr>
          <a:xfrm>
            <a:off x="1475656" y="3883114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Amerika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9C83741-5CA9-F8ED-6583-9D7CAAD94CF0}"/>
              </a:ext>
            </a:extLst>
          </p:cNvPr>
          <p:cNvSpPr txBox="1"/>
          <p:nvPr/>
        </p:nvSpPr>
        <p:spPr>
          <a:xfrm>
            <a:off x="3855504" y="3140968"/>
            <a:ext cx="11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Afrika</a:t>
            </a:r>
            <a:endParaRPr lang="en-US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FA7223D-6A69-A0EA-5D34-E8C0E605AC88}"/>
              </a:ext>
            </a:extLst>
          </p:cNvPr>
          <p:cNvSpPr txBox="1"/>
          <p:nvPr/>
        </p:nvSpPr>
        <p:spPr>
          <a:xfrm>
            <a:off x="7092280" y="4690011"/>
            <a:ext cx="1287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Australië</a:t>
            </a:r>
            <a:endParaRPr lang="en-US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0947D6E9-ABA2-188C-505D-3519983CFD17}"/>
              </a:ext>
            </a:extLst>
          </p:cNvPr>
          <p:cNvSpPr/>
          <p:nvPr/>
        </p:nvSpPr>
        <p:spPr>
          <a:xfrm>
            <a:off x="2879812" y="116632"/>
            <a:ext cx="3132348" cy="576064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92F1593-36DE-EB90-783E-31EF86D1A805}"/>
              </a:ext>
            </a:extLst>
          </p:cNvPr>
          <p:cNvSpPr/>
          <p:nvPr/>
        </p:nvSpPr>
        <p:spPr>
          <a:xfrm>
            <a:off x="2879812" y="6309320"/>
            <a:ext cx="3132348" cy="860715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3FFAA2-6C10-B838-1145-E86EBFFD3025}"/>
              </a:ext>
            </a:extLst>
          </p:cNvPr>
          <p:cNvSpPr txBox="1"/>
          <p:nvPr/>
        </p:nvSpPr>
        <p:spPr>
          <a:xfrm>
            <a:off x="3711488" y="243013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EDF5CE-405B-1614-215B-59BA0F4251BE}"/>
              </a:ext>
            </a:extLst>
          </p:cNvPr>
          <p:cNvSpPr txBox="1"/>
          <p:nvPr/>
        </p:nvSpPr>
        <p:spPr>
          <a:xfrm>
            <a:off x="3711488" y="6529270"/>
            <a:ext cx="128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500" b="1" spc="-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Zuidpool</a:t>
            </a:r>
            <a:endParaRPr lang="en-US" sz="1500" b="1" spc="-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838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7.4 Welke partij past bij mij?</a:t>
            </a:r>
          </a:p>
        </p:txBody>
      </p:sp>
    </p:spTree>
    <p:extLst>
      <p:ext uri="{BB962C8B-B14F-4D97-AF65-F5344CB8AC3E}">
        <p14:creationId xmlns:p14="http://schemas.microsoft.com/office/powerpoint/2010/main" val="4243605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62475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695056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>
            <a:extLst>
              <a:ext uri="{FF2B5EF4-FFF2-40B4-BE49-F238E27FC236}">
                <a16:creationId xmlns:a16="http://schemas.microsoft.com/office/drawing/2014/main" id="{0AA337C7-2DDA-4DB4-A61D-5D6551653504}"/>
              </a:ext>
            </a:extLst>
          </p:cNvPr>
          <p:cNvSpPr txBox="1"/>
          <p:nvPr/>
        </p:nvSpPr>
        <p:spPr>
          <a:xfrm flipH="1">
            <a:off x="0" y="15198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Welke partij past bij mij?</a:t>
            </a:r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840D3F1-AB9A-E7A0-8B39-5CB9673AA8BC}"/>
              </a:ext>
            </a:extLst>
          </p:cNvPr>
          <p:cNvGrpSpPr/>
          <p:nvPr/>
        </p:nvGrpSpPr>
        <p:grpSpPr>
          <a:xfrm>
            <a:off x="1515745" y="658038"/>
            <a:ext cx="6112510" cy="6118860"/>
            <a:chOff x="1515745" y="658038"/>
            <a:chExt cx="6112510" cy="611886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1B4C31A-FBBF-9732-7175-E8A9EF86A625}"/>
                </a:ext>
              </a:extLst>
            </p:cNvPr>
            <p:cNvGrpSpPr/>
            <p:nvPr/>
          </p:nvGrpSpPr>
          <p:grpSpPr>
            <a:xfrm>
              <a:off x="1515745" y="658038"/>
              <a:ext cx="6112510" cy="6118860"/>
              <a:chOff x="0" y="0"/>
              <a:chExt cx="6112804" cy="6118860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1A96A521-E12A-383D-5A50-6C9328A29FBF}"/>
                  </a:ext>
                </a:extLst>
              </p:cNvPr>
              <p:cNvGrpSpPr/>
              <p:nvPr/>
            </p:nvGrpSpPr>
            <p:grpSpPr>
              <a:xfrm>
                <a:off x="0" y="0"/>
                <a:ext cx="6112804" cy="6118860"/>
                <a:chOff x="-1" y="0"/>
                <a:chExt cx="6110442" cy="6115042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6205EE6-C8D8-A97D-5924-0369D9499A0F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6110442" cy="6115042"/>
                  <a:chOff x="-1" y="0"/>
                  <a:chExt cx="5724352" cy="5728661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6A04A55D-7E30-59B8-97D2-2733AFF417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4314"/>
                    <a:ext cx="5724352" cy="5724347"/>
                    <a:chOff x="-1" y="4314"/>
                    <a:chExt cx="5724352" cy="5724347"/>
                  </a:xfrm>
                </p:grpSpPr>
                <p:sp>
                  <p:nvSpPr>
                    <p:cNvPr id="95" name="Gedeeltelijke cirkel 94">
                      <a:extLst>
                        <a:ext uri="{FF2B5EF4-FFF2-40B4-BE49-F238E27FC236}">
                          <a16:creationId xmlns:a16="http://schemas.microsoft.com/office/drawing/2014/main" id="{504D2DF7-C1CB-98F8-25F5-4C6E4C787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-1" y="14691"/>
                      <a:ext cx="5713201" cy="5713201"/>
                    </a:xfrm>
                    <a:prstGeom prst="pie">
                      <a:avLst>
                        <a:gd name="adj1" fmla="val 16214272"/>
                        <a:gd name="adj2" fmla="val 20560742"/>
                      </a:avLst>
                    </a:prstGeom>
                    <a:solidFill>
                      <a:srgbClr val="0070C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6" name="Gedeeltelijke cirkel 95">
                      <a:extLst>
                        <a:ext uri="{FF2B5EF4-FFF2-40B4-BE49-F238E27FC236}">
                          <a16:creationId xmlns:a16="http://schemas.microsoft.com/office/drawing/2014/main" id="{C29C916D-009B-C180-1069-6BC4DBC04E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5461"/>
                      <a:ext cx="5713200" cy="5713200"/>
                    </a:xfrm>
                    <a:prstGeom prst="pie">
                      <a:avLst>
                        <a:gd name="adj1" fmla="val 20526814"/>
                        <a:gd name="adj2" fmla="val 3197369"/>
                      </a:avLst>
                    </a:prstGeom>
                    <a:solidFill>
                      <a:srgbClr val="0099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7" name="Gedeeltelijke cirkel 96">
                      <a:extLst>
                        <a:ext uri="{FF2B5EF4-FFF2-40B4-BE49-F238E27FC236}">
                          <a16:creationId xmlns:a16="http://schemas.microsoft.com/office/drawing/2014/main" id="{1BDC51AB-FBEE-A779-08EB-15B7BF84D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3921"/>
                      <a:ext cx="5713200" cy="5713200"/>
                    </a:xfrm>
                    <a:prstGeom prst="pie">
                      <a:avLst>
                        <a:gd name="adj1" fmla="val 3200047"/>
                        <a:gd name="adj2" fmla="val 7763015"/>
                      </a:avLst>
                    </a:pr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8" name="Gedeeltelijke cirkel 97">
                      <a:extLst>
                        <a:ext uri="{FF2B5EF4-FFF2-40B4-BE49-F238E27FC236}">
                          <a16:creationId xmlns:a16="http://schemas.microsoft.com/office/drawing/2014/main" id="{55A31217-88DC-6690-6A8D-49D319713E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7760883"/>
                        <a:gd name="adj2" fmla="val 11903201"/>
                      </a:avLst>
                    </a:prstGeom>
                    <a:solidFill>
                      <a:srgbClr val="7030A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9" name="Gedeeltelijke cirkel 98">
                      <a:extLst>
                        <a:ext uri="{FF2B5EF4-FFF2-40B4-BE49-F238E27FC236}">
                          <a16:creationId xmlns:a16="http://schemas.microsoft.com/office/drawing/2014/main" id="{8C2CAD30-E286-FFFA-A228-A092E53295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11895660"/>
                        <a:gd name="adj2" fmla="val 16182282"/>
                      </a:avLst>
                    </a:prstGeom>
                    <a:solidFill>
                      <a:srgbClr val="FFC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3046032F-2417-C53D-F4F3-AD73B49EAB6F}"/>
                      </a:ext>
                    </a:extLst>
                  </p:cNvPr>
                  <p:cNvGrpSpPr/>
                  <p:nvPr/>
                </p:nvGrpSpPr>
                <p:grpSpPr>
                  <a:xfrm>
                    <a:off x="75857" y="0"/>
                    <a:ext cx="5572639" cy="5449960"/>
                    <a:chOff x="75857" y="0"/>
                    <a:chExt cx="5572639" cy="5449960"/>
                  </a:xfrm>
                </p:grpSpPr>
                <p:sp>
                  <p:nvSpPr>
                    <p:cNvPr id="91" name="Vrije vorm: vorm 90">
                      <a:extLst>
                        <a:ext uri="{FF2B5EF4-FFF2-40B4-BE49-F238E27FC236}">
                          <a16:creationId xmlns:a16="http://schemas.microsoft.com/office/drawing/2014/main" id="{1F6C8B90-7C65-4F25-29C9-82DFE10DD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179" y="0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2" name="Vrije vorm: vorm 91">
                      <a:extLst>
                        <a:ext uri="{FF2B5EF4-FFF2-40B4-BE49-F238E27FC236}">
                          <a16:creationId xmlns:a16="http://schemas.microsoft.com/office/drawing/2014/main" id="{E55C9DAA-28AD-F443-C471-727F017F5AD4}"/>
                        </a:ext>
                      </a:extLst>
                    </p:cNvPr>
                    <p:cNvSpPr/>
                    <p:nvPr/>
                  </p:nvSpPr>
                  <p:spPr>
                    <a:xfrm rot="4320000">
                      <a:off x="4220388" y="986797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3" name="Vrije vorm: vorm 92">
                      <a:extLst>
                        <a:ext uri="{FF2B5EF4-FFF2-40B4-BE49-F238E27FC236}">
                          <a16:creationId xmlns:a16="http://schemas.microsoft.com/office/drawing/2014/main" id="{43ED2224-26D4-4497-BA03-37F9EA154217}"/>
                        </a:ext>
                      </a:extLst>
                    </p:cNvPr>
                    <p:cNvSpPr/>
                    <p:nvPr/>
                  </p:nvSpPr>
                  <p:spPr>
                    <a:xfrm rot="8640000">
                      <a:off x="3701597" y="259374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4" name="Vrije vorm: vorm 93">
                      <a:extLst>
                        <a:ext uri="{FF2B5EF4-FFF2-40B4-BE49-F238E27FC236}">
                          <a16:creationId xmlns:a16="http://schemas.microsoft.com/office/drawing/2014/main" id="{98F71EAC-B48D-D35F-8562-594DE15F7849}"/>
                        </a:ext>
                      </a:extLst>
                    </p:cNvPr>
                    <p:cNvSpPr/>
                    <p:nvPr/>
                  </p:nvSpPr>
                  <p:spPr>
                    <a:xfrm rot="17280000">
                      <a:off x="1503965" y="99193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</p:grp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4001AD8-E696-F760-224F-67E9C6BB5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9" t="4846" r="3876" b="5026"/>
                <a:stretch/>
              </p:blipFill>
              <p:spPr>
                <a:xfrm>
                  <a:off x="3857093" y="986568"/>
                  <a:ext cx="731473" cy="825655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6AC0293F-30D7-8E61-A383-CBE7FB6B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91" t="27434" r="6538" b="26769"/>
                <a:stretch/>
              </p:blipFill>
              <p:spPr>
                <a:xfrm>
                  <a:off x="3892735" y="4157864"/>
                  <a:ext cx="1076190" cy="575310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5660324D-B46D-AC07-06BD-6434E6530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574" y="3081176"/>
                  <a:ext cx="1318975" cy="53441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6C31FDED-8D34-AC3E-95C5-068EBB172252}"/>
                    </a:ext>
                  </a:extLst>
                </p:cNvPr>
                <p:cNvGrpSpPr/>
                <p:nvPr/>
              </p:nvGrpSpPr>
              <p:grpSpPr>
                <a:xfrm>
                  <a:off x="1241387" y="667220"/>
                  <a:ext cx="728456" cy="986119"/>
                  <a:chOff x="1248278" y="660243"/>
                  <a:chExt cx="586647" cy="778744"/>
                </a:xfrm>
              </p:grpSpPr>
              <p:sp>
                <p:nvSpPr>
                  <p:cNvPr id="87" name="Tekstvak 31">
                    <a:extLst>
                      <a:ext uri="{FF2B5EF4-FFF2-40B4-BE49-F238E27FC236}">
                        <a16:creationId xmlns:a16="http://schemas.microsoft.com/office/drawing/2014/main" id="{200B0646-72BB-3F22-70B4-EDF416A55724}"/>
                      </a:ext>
                    </a:extLst>
                  </p:cNvPr>
                  <p:cNvSpPr txBox="1"/>
                  <p:nvPr/>
                </p:nvSpPr>
                <p:spPr>
                  <a:xfrm>
                    <a:off x="1252137" y="1160384"/>
                    <a:ext cx="582275" cy="27860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nl-NL" sz="18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FVD</a:t>
                    </a:r>
                    <a:endParaRPr lang="nl-NL" sz="1100" kern="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8" name="Afbeelding 87">
                    <a:extLst>
                      <a:ext uri="{FF2B5EF4-FFF2-40B4-BE49-F238E27FC236}">
                        <a16:creationId xmlns:a16="http://schemas.microsoft.com/office/drawing/2014/main" id="{C2292E29-3651-5CFA-2D1A-EE6BAAA652D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51" t="37696" r="70462" b="38308"/>
                  <a:stretch/>
                </p:blipFill>
                <p:spPr>
                  <a:xfrm>
                    <a:off x="1248278" y="660243"/>
                    <a:ext cx="586647" cy="5943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Afbeelding 74" descr="Afbeelding met logo&#10;&#10;Automatisch gegenereerde beschrijving">
                  <a:extLst>
                    <a:ext uri="{FF2B5EF4-FFF2-40B4-BE49-F238E27FC236}">
                      <a16:creationId xmlns:a16="http://schemas.microsoft.com/office/drawing/2014/main" id="{83207A2F-43E5-C710-C749-3777719CD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94" t="10833" r="20" b="94"/>
                <a:stretch/>
              </p:blipFill>
              <p:spPr>
                <a:xfrm>
                  <a:off x="2005899" y="5367160"/>
                  <a:ext cx="898806" cy="406665"/>
                </a:xfrm>
                <a:prstGeom prst="rect">
                  <a:avLst/>
                </a:prstGeom>
              </p:spPr>
            </p:pic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DBF12D0D-F1D4-0421-8356-97037327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8124" y="1012703"/>
                  <a:ext cx="973923" cy="6663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D15F4510-113D-9910-EA4B-6814716E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1746" y="2009618"/>
                  <a:ext cx="650838" cy="635289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E7F5F35A-7390-19DF-08D1-94DFB9873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7297" y="3687405"/>
                  <a:ext cx="671514" cy="671514"/>
                </a:xfrm>
                <a:prstGeom prst="rect">
                  <a:avLst/>
                </a:prstGeom>
              </p:spPr>
            </p:pic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64823B-8FD8-97EC-86A6-59BB883CF131}"/>
                    </a:ext>
                  </a:extLst>
                </p:cNvPr>
                <p:cNvGrpSpPr/>
                <p:nvPr/>
              </p:nvGrpSpPr>
              <p:grpSpPr>
                <a:xfrm>
                  <a:off x="761237" y="4013444"/>
                  <a:ext cx="1303256" cy="857801"/>
                  <a:chOff x="761237" y="4008879"/>
                  <a:chExt cx="1199524" cy="662481"/>
                </a:xfrm>
              </p:grpSpPr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9142D168-3F88-4E44-BCF7-C012A5A54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1251" y="4008879"/>
                    <a:ext cx="620023" cy="441886"/>
                  </a:xfrm>
                  <a:prstGeom prst="rect">
                    <a:avLst/>
                  </a:prstGeom>
                </p:spPr>
              </p:pic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B3E61BE3-9F52-1F79-7581-008D3BE19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1237" y="4450763"/>
                    <a:ext cx="1199524" cy="2205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F2C8C26A-DEC7-712A-B7A9-9C6F11F6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" t="-31" r="28" b="36"/>
                <a:stretch/>
              </p:blipFill>
              <p:spPr>
                <a:xfrm>
                  <a:off x="2645200" y="331828"/>
                  <a:ext cx="907324" cy="58031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091FD7CA-7FF5-AF90-DF23-2D40D3DD6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1265" y="4989787"/>
                  <a:ext cx="1468881" cy="456725"/>
                </a:xfrm>
                <a:prstGeom prst="rect">
                  <a:avLst/>
                </a:prstGeom>
              </p:spPr>
            </p:pic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B8D753CF-D9C9-C7E0-BBC2-584B6EECF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896" y="3010566"/>
                  <a:ext cx="694448" cy="374091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B31F84F7-3011-A8C7-5610-FE704A71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4" t="23708" r="4387" b="25062"/>
                <a:stretch/>
              </p:blipFill>
              <p:spPr>
                <a:xfrm>
                  <a:off x="2465428" y="4615266"/>
                  <a:ext cx="727712" cy="410619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BE748054-3BFC-2EE9-3786-8A83CE66E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246" y="2318543"/>
                  <a:ext cx="971280" cy="384221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</p:grpSp>
          <p:pic>
            <p:nvPicPr>
              <p:cNvPr id="12" name="Afbeelding 11" descr="Afbeelding met Graphics, Lettertype, logo, symbool&#10;&#10;Automatisch gegenereerde beschrijving">
                <a:extLst>
                  <a:ext uri="{FF2B5EF4-FFF2-40B4-BE49-F238E27FC236}">
                    <a16:creationId xmlns:a16="http://schemas.microsoft.com/office/drawing/2014/main" id="{989298DE-5C8F-BF3F-0B8C-E772629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290" y="3139440"/>
                <a:ext cx="790575" cy="3625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7" name="Afbeelding 16" descr="Afbeelding met Lettertype, cirkel, Graphics, logo&#10;&#10;Automatisch gegenereerde beschrijving">
                <a:extLst>
                  <a:ext uri="{FF2B5EF4-FFF2-40B4-BE49-F238E27FC236}">
                    <a16:creationId xmlns:a16="http://schemas.microsoft.com/office/drawing/2014/main" id="{CF827CE4-6B47-073D-F107-ECF5E8C32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3665" y="1855470"/>
                <a:ext cx="645795" cy="6457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5" name="Afbeelding 14" descr="Afbeelding met Graphics, Lettertype, grafische vormgeving, violet&#10;&#10;Automatisch gegenereerde beschrijving">
                <a:extLst>
                  <a:ext uri="{FF2B5EF4-FFF2-40B4-BE49-F238E27FC236}">
                    <a16:creationId xmlns:a16="http://schemas.microsoft.com/office/drawing/2014/main" id="{374DB43D-23D4-C6DA-3832-61A7D64A8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8970" y="3688080"/>
                <a:ext cx="790575" cy="32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99538D48-1B62-5E33-EEC6-DA4ACE2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1928815" y="2595533"/>
              <a:ext cx="776700" cy="64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075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5CDC1A2-A76F-9682-864E-EF641FD374BD}"/>
              </a:ext>
            </a:extLst>
          </p:cNvPr>
          <p:cNvSpPr txBox="1"/>
          <p:nvPr/>
        </p:nvSpPr>
        <p:spPr>
          <a:xfrm>
            <a:off x="215999" y="216000"/>
            <a:ext cx="838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13B9C69B-1AE3-7A30-AE2E-9791994D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919"/>
          <a:stretch/>
        </p:blipFill>
        <p:spPr>
          <a:xfrm>
            <a:off x="1016338" y="0"/>
            <a:ext cx="812766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63D34E-FF64-1599-72A2-462F813531EB}"/>
              </a:ext>
            </a:extLst>
          </p:cNvPr>
          <p:cNvSpPr txBox="1"/>
          <p:nvPr/>
        </p:nvSpPr>
        <p:spPr>
          <a:xfrm>
            <a:off x="4228316" y="70498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Noorwegen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611F31-8FD3-C925-F4FC-B942D6F9566C}"/>
              </a:ext>
            </a:extLst>
          </p:cNvPr>
          <p:cNvSpPr txBox="1"/>
          <p:nvPr/>
        </p:nvSpPr>
        <p:spPr>
          <a:xfrm>
            <a:off x="1763688" y="140535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IJsland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DF5EDCA-1C09-6ABB-0A13-B3852AEE38BB}"/>
              </a:ext>
            </a:extLst>
          </p:cNvPr>
          <p:cNvSpPr txBox="1"/>
          <p:nvPr/>
        </p:nvSpPr>
        <p:spPr>
          <a:xfrm>
            <a:off x="2316113" y="273462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Engeland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4C6438-323B-2ABE-9E34-0FC4892BAE0D}"/>
              </a:ext>
            </a:extLst>
          </p:cNvPr>
          <p:cNvSpPr txBox="1"/>
          <p:nvPr/>
        </p:nvSpPr>
        <p:spPr>
          <a:xfrm>
            <a:off x="1896435" y="351752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Ierland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0D10F45-8C48-ECDB-9A7A-25C9F2E508AC}"/>
              </a:ext>
            </a:extLst>
          </p:cNvPr>
          <p:cNvSpPr txBox="1"/>
          <p:nvPr/>
        </p:nvSpPr>
        <p:spPr>
          <a:xfrm>
            <a:off x="5658058" y="2592220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Zweden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8FD683-E6C9-99E9-F9CD-4E9930B5E8EF}"/>
              </a:ext>
            </a:extLst>
          </p:cNvPr>
          <p:cNvSpPr txBox="1"/>
          <p:nvPr/>
        </p:nvSpPr>
        <p:spPr>
          <a:xfrm>
            <a:off x="2845544" y="4553790"/>
            <a:ext cx="120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Frankrijk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069CD01-AE75-397B-4050-CC08C63303A9}"/>
              </a:ext>
            </a:extLst>
          </p:cNvPr>
          <p:cNvSpPr txBox="1"/>
          <p:nvPr/>
        </p:nvSpPr>
        <p:spPr>
          <a:xfrm>
            <a:off x="1802222" y="5752858"/>
            <a:ext cx="113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Portugal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5577C1-9E2F-CF69-7311-A5258A3CFD85}"/>
              </a:ext>
            </a:extLst>
          </p:cNvPr>
          <p:cNvSpPr txBox="1"/>
          <p:nvPr/>
        </p:nvSpPr>
        <p:spPr>
          <a:xfrm>
            <a:off x="3697184" y="615020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Spanje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7F8CBC-1632-F7E1-F32E-96ED28939C5E}"/>
              </a:ext>
            </a:extLst>
          </p:cNvPr>
          <p:cNvSpPr txBox="1"/>
          <p:nvPr/>
        </p:nvSpPr>
        <p:spPr>
          <a:xfrm>
            <a:off x="2766581" y="206084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Nederland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6C9F54DB-F8FA-4093-D850-F212486A478C}"/>
              </a:ext>
            </a:extLst>
          </p:cNvPr>
          <p:cNvSpPr/>
          <p:nvPr/>
        </p:nvSpPr>
        <p:spPr>
          <a:xfrm>
            <a:off x="4034119" y="2420472"/>
            <a:ext cx="688084" cy="1429598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C4EA2ED-F027-60D6-20D2-63E23CC77A01}"/>
              </a:ext>
            </a:extLst>
          </p:cNvPr>
          <p:cNvSpPr txBox="1"/>
          <p:nvPr/>
        </p:nvSpPr>
        <p:spPr>
          <a:xfrm>
            <a:off x="2133997" y="415333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België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F5CE542-4437-471C-AB2B-056F67BB01A0}"/>
              </a:ext>
            </a:extLst>
          </p:cNvPr>
          <p:cNvSpPr/>
          <p:nvPr/>
        </p:nvSpPr>
        <p:spPr>
          <a:xfrm>
            <a:off x="3025588" y="4141694"/>
            <a:ext cx="1680883" cy="228600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A644271-CC74-5B17-82FD-4D97A53A47BE}"/>
              </a:ext>
            </a:extLst>
          </p:cNvPr>
          <p:cNvSpPr txBox="1"/>
          <p:nvPr/>
        </p:nvSpPr>
        <p:spPr>
          <a:xfrm>
            <a:off x="6742672" y="169151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Finland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18EDCC5-7ADB-CA16-4505-5612180E8D3F}"/>
              </a:ext>
            </a:extLst>
          </p:cNvPr>
          <p:cNvSpPr txBox="1"/>
          <p:nvPr/>
        </p:nvSpPr>
        <p:spPr>
          <a:xfrm>
            <a:off x="4752004" y="3689157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55DE4A-E804-E9DC-D8F5-EB871B015B45}"/>
              </a:ext>
            </a:extLst>
          </p:cNvPr>
          <p:cNvSpPr txBox="1"/>
          <p:nvPr/>
        </p:nvSpPr>
        <p:spPr>
          <a:xfrm>
            <a:off x="5956165" y="3621705"/>
            <a:ext cx="80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Polen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DC7D588-6E64-6A63-C54F-A25CFEABA1B0}"/>
              </a:ext>
            </a:extLst>
          </p:cNvPr>
          <p:cNvSpPr txBox="1"/>
          <p:nvPr/>
        </p:nvSpPr>
        <p:spPr>
          <a:xfrm>
            <a:off x="5250538" y="593256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Italië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6A4085A-59BE-00E6-2E97-AA2F1A588AD7}"/>
              </a:ext>
            </a:extLst>
          </p:cNvPr>
          <p:cNvSpPr txBox="1"/>
          <p:nvPr/>
        </p:nvSpPr>
        <p:spPr>
          <a:xfrm>
            <a:off x="6885345" y="627116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Griekenland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FE50419-041C-BF41-9490-2C8720246455}"/>
              </a:ext>
            </a:extLst>
          </p:cNvPr>
          <p:cNvSpPr txBox="1"/>
          <p:nvPr/>
        </p:nvSpPr>
        <p:spPr>
          <a:xfrm>
            <a:off x="1145126" y="5055631"/>
            <a:ext cx="15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Zwitserland</a:t>
            </a: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A64BD16D-D4A1-15E0-A1FA-6DF3DAD30A10}"/>
              </a:ext>
            </a:extLst>
          </p:cNvPr>
          <p:cNvSpPr/>
          <p:nvPr/>
        </p:nvSpPr>
        <p:spPr>
          <a:xfrm>
            <a:off x="2638611" y="4825931"/>
            <a:ext cx="2379558" cy="377414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563A79A-2578-B5FD-4144-7DCF0F07CF76}"/>
              </a:ext>
            </a:extLst>
          </p:cNvPr>
          <p:cNvSpPr txBox="1"/>
          <p:nvPr/>
        </p:nvSpPr>
        <p:spPr>
          <a:xfrm>
            <a:off x="7372404" y="5780872"/>
            <a:ext cx="16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Oostenrijk</a:t>
            </a: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152D9A32-A964-3CA5-A974-73CD08484BBB}"/>
              </a:ext>
            </a:extLst>
          </p:cNvPr>
          <p:cNvSpPr/>
          <p:nvPr/>
        </p:nvSpPr>
        <p:spPr>
          <a:xfrm flipH="1">
            <a:off x="5850546" y="4736069"/>
            <a:ext cx="1881335" cy="1042179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299819E-7076-A126-5132-C444CBBCD770}"/>
              </a:ext>
            </a:extLst>
          </p:cNvPr>
          <p:cNvSpPr txBox="1"/>
          <p:nvPr/>
        </p:nvSpPr>
        <p:spPr>
          <a:xfrm>
            <a:off x="3025588" y="1417366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Denemarken</a:t>
            </a:r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B18D2E50-DF7E-BD7B-F7EA-0D9D4C05FB48}"/>
              </a:ext>
            </a:extLst>
          </p:cNvPr>
          <p:cNvSpPr/>
          <p:nvPr/>
        </p:nvSpPr>
        <p:spPr>
          <a:xfrm>
            <a:off x="4109430" y="1806519"/>
            <a:ext cx="1019831" cy="1326339"/>
          </a:xfrm>
          <a:custGeom>
            <a:avLst/>
            <a:gdLst>
              <a:gd name="connsiteX0" fmla="*/ 0 w 753035"/>
              <a:gd name="connsiteY0" fmla="*/ 0 h 1465729"/>
              <a:gd name="connsiteX1" fmla="*/ 753035 w 753035"/>
              <a:gd name="connsiteY1" fmla="*/ 1465729 h 1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3035" h="1465729">
                <a:moveTo>
                  <a:pt x="0" y="0"/>
                </a:moveTo>
                <a:lnTo>
                  <a:pt x="753035" y="1465729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ECDFCF3-C621-64A5-A0C9-FCE9A989F1B4}"/>
              </a:ext>
            </a:extLst>
          </p:cNvPr>
          <p:cNvSpPr txBox="1"/>
          <p:nvPr/>
        </p:nvSpPr>
        <p:spPr>
          <a:xfrm>
            <a:off x="7724690" y="5376936"/>
            <a:ext cx="13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Roemenië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E7BD5643-9B99-D357-CC51-E60FC711EF9A}"/>
              </a:ext>
            </a:extLst>
          </p:cNvPr>
          <p:cNvSpPr/>
          <p:nvPr/>
        </p:nvSpPr>
        <p:spPr>
          <a:xfrm flipH="1">
            <a:off x="7238704" y="5039790"/>
            <a:ext cx="539594" cy="401015"/>
          </a:xfrm>
          <a:custGeom>
            <a:avLst/>
            <a:gdLst>
              <a:gd name="connsiteX0" fmla="*/ 0 w 1680883"/>
              <a:gd name="connsiteY0" fmla="*/ 228600 h 228600"/>
              <a:gd name="connsiteX1" fmla="*/ 1680883 w 1680883"/>
              <a:gd name="connsiteY1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0883" h="228600">
                <a:moveTo>
                  <a:pt x="0" y="228600"/>
                </a:moveTo>
                <a:lnTo>
                  <a:pt x="1680883" y="0"/>
                </a:lnTo>
              </a:path>
            </a:pathLst>
          </a:custGeom>
          <a:noFill/>
          <a:ln w="22225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02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EC7D7DB-31F9-2960-4B57-F88D8960EE5A}"/>
              </a:ext>
            </a:extLst>
          </p:cNvPr>
          <p:cNvGrpSpPr/>
          <p:nvPr/>
        </p:nvGrpSpPr>
        <p:grpSpPr>
          <a:xfrm>
            <a:off x="1222935" y="864000"/>
            <a:ext cx="7921065" cy="5994000"/>
            <a:chOff x="-5201399" y="-35594"/>
            <a:chExt cx="7921065" cy="5994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71636696-C7E5-A056-E54B-85866D10D88A}"/>
                </a:ext>
              </a:extLst>
            </p:cNvPr>
            <p:cNvGrpSpPr/>
            <p:nvPr/>
          </p:nvGrpSpPr>
          <p:grpSpPr>
            <a:xfrm>
              <a:off x="-5201399" y="-35594"/>
              <a:ext cx="7921065" cy="5994000"/>
              <a:chOff x="-5201399" y="-35594"/>
              <a:chExt cx="7921065" cy="5994000"/>
            </a:xfrm>
          </p:grpSpPr>
          <p:grpSp>
            <p:nvGrpSpPr>
              <p:cNvPr id="5" name="Groep 4">
                <a:extLst>
                  <a:ext uri="{FF2B5EF4-FFF2-40B4-BE49-F238E27FC236}">
                    <a16:creationId xmlns:a16="http://schemas.microsoft.com/office/drawing/2014/main" id="{8F0533C6-1879-FC56-FE75-C90E3DE61C86}"/>
                  </a:ext>
                </a:extLst>
              </p:cNvPr>
              <p:cNvGrpSpPr/>
              <p:nvPr/>
            </p:nvGrpSpPr>
            <p:grpSpPr>
              <a:xfrm>
                <a:off x="-5201399" y="-35594"/>
                <a:ext cx="7921065" cy="5994000"/>
                <a:chOff x="-5201399" y="-35594"/>
                <a:chExt cx="7921065" cy="5994000"/>
              </a:xfrm>
            </p:grpSpPr>
            <p:grpSp>
              <p:nvGrpSpPr>
                <p:cNvPr id="7" name="Groep 6">
                  <a:extLst>
                    <a:ext uri="{FF2B5EF4-FFF2-40B4-BE49-F238E27FC236}">
                      <a16:creationId xmlns:a16="http://schemas.microsoft.com/office/drawing/2014/main" id="{DF8120EE-E0EE-ECDB-D14D-0DE62497ED35}"/>
                    </a:ext>
                  </a:extLst>
                </p:cNvPr>
                <p:cNvGrpSpPr/>
                <p:nvPr/>
              </p:nvGrpSpPr>
              <p:grpSpPr>
                <a:xfrm>
                  <a:off x="-5201399" y="-35594"/>
                  <a:ext cx="7921065" cy="5994000"/>
                  <a:chOff x="-5201399" y="-35594"/>
                  <a:chExt cx="7921065" cy="5994000"/>
                </a:xfrm>
              </p:grpSpPr>
              <p:grpSp>
                <p:nvGrpSpPr>
                  <p:cNvPr id="9" name="Groep 8">
                    <a:extLst>
                      <a:ext uri="{FF2B5EF4-FFF2-40B4-BE49-F238E27FC236}">
                        <a16:creationId xmlns:a16="http://schemas.microsoft.com/office/drawing/2014/main" id="{AF3D63EC-3B3B-3F18-8873-0C91C7734A7A}"/>
                      </a:ext>
                    </a:extLst>
                  </p:cNvPr>
                  <p:cNvGrpSpPr/>
                  <p:nvPr/>
                </p:nvGrpSpPr>
                <p:grpSpPr>
                  <a:xfrm>
                    <a:off x="-5201399" y="-35594"/>
                    <a:ext cx="7921065" cy="5994000"/>
                    <a:chOff x="-3172941" y="978035"/>
                    <a:chExt cx="7921065" cy="5994000"/>
                  </a:xfrm>
                </p:grpSpPr>
                <p:grpSp>
                  <p:nvGrpSpPr>
                    <p:cNvPr id="11" name="Groep 10">
                      <a:extLst>
                        <a:ext uri="{FF2B5EF4-FFF2-40B4-BE49-F238E27FC236}">
                          <a16:creationId xmlns:a16="http://schemas.microsoft.com/office/drawing/2014/main" id="{64A6F352-532F-B4E7-2BFD-C7354892F5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172941" y="978035"/>
                      <a:ext cx="7921065" cy="5994000"/>
                      <a:chOff x="2925931" y="2580611"/>
                      <a:chExt cx="7921065" cy="5994000"/>
                    </a:xfrm>
                  </p:grpSpPr>
                  <p:pic>
                    <p:nvPicPr>
                      <p:cNvPr id="23" name="Afbeelding 22" descr="Afbeelding met kaart, tekst&#10;&#10;Automatisch gegenereerde beschrijving">
                        <a:extLst>
                          <a:ext uri="{FF2B5EF4-FFF2-40B4-BE49-F238E27FC236}">
                            <a16:creationId xmlns:a16="http://schemas.microsoft.com/office/drawing/2014/main" id="{BDB8ABCB-A7E8-4945-5560-F75CEFF011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588"/>
                      <a:stretch/>
                    </p:blipFill>
                    <p:spPr>
                      <a:xfrm>
                        <a:off x="2925931" y="2580611"/>
                        <a:ext cx="7921065" cy="59940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" name="Ovaal 23">
                        <a:extLst>
                          <a:ext uri="{FF2B5EF4-FFF2-40B4-BE49-F238E27FC236}">
                            <a16:creationId xmlns:a16="http://schemas.microsoft.com/office/drawing/2014/main" id="{852717D2-AAE3-EE1A-6353-1CCB3E9041D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353325" y="406964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5" name="Ovaal 24">
                        <a:extLst>
                          <a:ext uri="{FF2B5EF4-FFF2-40B4-BE49-F238E27FC236}">
                            <a16:creationId xmlns:a16="http://schemas.microsoft.com/office/drawing/2014/main" id="{128D9A82-458A-41DA-72F5-647F7F9D93A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050270" y="4691409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6" name="Ovaal 25">
                        <a:extLst>
                          <a:ext uri="{FF2B5EF4-FFF2-40B4-BE49-F238E27FC236}">
                            <a16:creationId xmlns:a16="http://schemas.microsoft.com/office/drawing/2014/main" id="{C94A9C26-670F-FD55-74C4-08AF0FE64EC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782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7" name="Ovaal 26">
                        <a:extLst>
                          <a:ext uri="{FF2B5EF4-FFF2-40B4-BE49-F238E27FC236}">
                            <a16:creationId xmlns:a16="http://schemas.microsoft.com/office/drawing/2014/main" id="{99586002-09BF-43D3-61EC-2A3CEFAE303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80769" y="766077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8" name="Ovaal 27">
                        <a:extLst>
                          <a:ext uri="{FF2B5EF4-FFF2-40B4-BE49-F238E27FC236}">
                            <a16:creationId xmlns:a16="http://schemas.microsoft.com/office/drawing/2014/main" id="{91BFAE9F-A35F-4D8B-60F2-D0E52E6F150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611983" y="5686885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29" name="Ovaal 28">
                        <a:extLst>
                          <a:ext uri="{FF2B5EF4-FFF2-40B4-BE49-F238E27FC236}">
                            <a16:creationId xmlns:a16="http://schemas.microsoft.com/office/drawing/2014/main" id="{D1F4D7CD-CFF5-CCF6-1EDB-B35A965860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740121" y="6669524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0" name="Ovaal 29">
                        <a:extLst>
                          <a:ext uri="{FF2B5EF4-FFF2-40B4-BE49-F238E27FC236}">
                            <a16:creationId xmlns:a16="http://schemas.microsoft.com/office/drawing/2014/main" id="{D2FDF563-9DFC-A164-0BAD-2A8E803B98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957503" y="6134730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1" name="Ovaal 30">
                        <a:extLst>
                          <a:ext uri="{FF2B5EF4-FFF2-40B4-BE49-F238E27FC236}">
                            <a16:creationId xmlns:a16="http://schemas.microsoft.com/office/drawing/2014/main" id="{F8E1907E-EB2A-22CB-7297-A75CB103AA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038134" y="5900527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2" name="Ovaal 31">
                        <a:extLst>
                          <a:ext uri="{FF2B5EF4-FFF2-40B4-BE49-F238E27FC236}">
                            <a16:creationId xmlns:a16="http://schemas.microsoft.com/office/drawing/2014/main" id="{C1FEE6D2-EABC-39D4-A6DB-A3D28F88D76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555666" y="6095768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3" name="Ovaal 32">
                        <a:extLst>
                          <a:ext uri="{FF2B5EF4-FFF2-40B4-BE49-F238E27FC236}">
                            <a16:creationId xmlns:a16="http://schemas.microsoft.com/office/drawing/2014/main" id="{55049EB8-0A1C-74D8-6B22-4146D4A17A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762672" y="7276302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  <p:sp>
                    <p:nvSpPr>
                      <p:cNvPr id="34" name="Ovaal 33">
                        <a:extLst>
                          <a:ext uri="{FF2B5EF4-FFF2-40B4-BE49-F238E27FC236}">
                            <a16:creationId xmlns:a16="http://schemas.microsoft.com/office/drawing/2014/main" id="{8AF80CBE-370F-9775-59D4-398DC43ACB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832890" y="7915261"/>
                        <a:ext cx="108000" cy="108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/>
                      </a:p>
                    </p:txBody>
                  </p:sp>
                </p:grpSp>
                <p:sp>
                  <p:nvSpPr>
                    <p:cNvPr id="12" name="Ovaal 11">
                      <a:extLst>
                        <a:ext uri="{FF2B5EF4-FFF2-40B4-BE49-F238E27FC236}">
                          <a16:creationId xmlns:a16="http://schemas.microsoft.com/office/drawing/2014/main" id="{5F0A13BD-1CDC-85FD-1E24-299F354615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46453" y="318312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" name="Ovaal 12">
                      <a:extLst>
                        <a:ext uri="{FF2B5EF4-FFF2-40B4-BE49-F238E27FC236}">
                          <a16:creationId xmlns:a16="http://schemas.microsoft.com/office/drawing/2014/main" id="{98A51BB0-2A95-526F-2BB9-E43FC888B5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200498" y="3522039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4" name="Ovaal 13">
                      <a:extLst>
                        <a:ext uri="{FF2B5EF4-FFF2-40B4-BE49-F238E27FC236}">
                          <a16:creationId xmlns:a16="http://schemas.microsoft.com/office/drawing/2014/main" id="{60F6BE3C-76FA-A766-8DDC-BDE95F71FD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959330" y="3771000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5" name="Ovaal 14">
                      <a:extLst>
                        <a:ext uri="{FF2B5EF4-FFF2-40B4-BE49-F238E27FC236}">
                          <a16:creationId xmlns:a16="http://schemas.microsoft.com/office/drawing/2014/main" id="{885839A0-E4C1-6884-AA02-2419969BB90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85856" y="483969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6" name="Ovaal 15">
                      <a:extLst>
                        <a:ext uri="{FF2B5EF4-FFF2-40B4-BE49-F238E27FC236}">
                          <a16:creationId xmlns:a16="http://schemas.microsoft.com/office/drawing/2014/main" id="{DD6F98C7-28D5-D2FE-8BFD-CAA3F9B7C1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55463" y="5030434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7" name="Ovaal 16">
                      <a:extLst>
                        <a:ext uri="{FF2B5EF4-FFF2-40B4-BE49-F238E27FC236}">
                          <a16:creationId xmlns:a16="http://schemas.microsoft.com/office/drawing/2014/main" id="{D4D262D7-CAAF-1299-8D09-FE7CC7C7F4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431856" y="5073896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8" name="Ovaal 17">
                      <a:extLst>
                        <a:ext uri="{FF2B5EF4-FFF2-40B4-BE49-F238E27FC236}">
                          <a16:creationId xmlns:a16="http://schemas.microsoft.com/office/drawing/2014/main" id="{DE1EC1AC-A571-5E5E-6765-2E8FC9808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077547" y="574355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9" name="Ovaal 18">
                      <a:extLst>
                        <a:ext uri="{FF2B5EF4-FFF2-40B4-BE49-F238E27FC236}">
                          <a16:creationId xmlns:a16="http://schemas.microsoft.com/office/drawing/2014/main" id="{2C9B5C0C-D6A9-8C61-7687-BC90713A83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57549" y="5307033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0" name="Ovaal 19">
                      <a:extLst>
                        <a:ext uri="{FF2B5EF4-FFF2-40B4-BE49-F238E27FC236}">
                          <a16:creationId xmlns:a16="http://schemas.microsoft.com/office/drawing/2014/main" id="{1CD042A3-5CF0-21B1-F096-64B45B4072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154259" y="6721662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1" name="Ovaal 20">
                      <a:extLst>
                        <a:ext uri="{FF2B5EF4-FFF2-40B4-BE49-F238E27FC236}">
                          <a16:creationId xmlns:a16="http://schemas.microsoft.com/office/drawing/2014/main" id="{8CC1C60D-39AD-AA3D-77C7-699C2094B8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99582" y="526463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2" name="Ovaal 21">
                      <a:extLst>
                        <a:ext uri="{FF2B5EF4-FFF2-40B4-BE49-F238E27FC236}">
                          <a16:creationId xmlns:a16="http://schemas.microsoft.com/office/drawing/2014/main" id="{84601568-CB08-4AC6-B043-636EE7F670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9712" y="4689297"/>
                      <a:ext cx="108000" cy="108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  <p:sp>
                <p:nvSpPr>
                  <p:cNvPr id="10" name="Ovaal 9">
                    <a:extLst>
                      <a:ext uri="{FF2B5EF4-FFF2-40B4-BE49-F238E27FC236}">
                        <a16:creationId xmlns:a16="http://schemas.microsoft.com/office/drawing/2014/main" id="{95D7F638-7761-663F-37E9-D7946F4D7B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1661664" y="2598410"/>
                    <a:ext cx="108000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8" name="Ovaal 7">
                  <a:extLst>
                    <a:ext uri="{FF2B5EF4-FFF2-40B4-BE49-F238E27FC236}">
                      <a16:creationId xmlns:a16="http://schemas.microsoft.com/office/drawing/2014/main" id="{E3742343-7EF8-DC18-B68C-B75CC2FD44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572933" y="3202792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6" name="Ovaal 5">
                <a:extLst>
                  <a:ext uri="{FF2B5EF4-FFF2-40B4-BE49-F238E27FC236}">
                    <a16:creationId xmlns:a16="http://schemas.microsoft.com/office/drawing/2014/main" id="{E97F424A-C635-0C2B-47BC-D77BFD8904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018995" y="3626076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03677B8D-D22A-C354-0E69-E4AC88DE8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01" y="419700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90A33C61-D121-F37E-2B6A-B6388DA85677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6" name="Afbeelding 35" descr="Afbeelding met vlag, Elektrisch blauw, Vlag van de Verenigde Staten, blauw&#10;&#10;Automatisch gegenereerde beschrijving">
            <a:extLst>
              <a:ext uri="{FF2B5EF4-FFF2-40B4-BE49-F238E27FC236}">
                <a16:creationId xmlns:a16="http://schemas.microsoft.com/office/drawing/2014/main" id="{07A2052B-C8B4-1289-48AE-99FD2387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5733" r="9713"/>
          <a:stretch/>
        </p:blipFill>
        <p:spPr>
          <a:xfrm rot="678263">
            <a:off x="-101432" y="797477"/>
            <a:ext cx="3273067" cy="46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4992AC5-D679-43BA-91A9-4E6ADB1F53CE}"/>
              </a:ext>
            </a:extLst>
          </p:cNvPr>
          <p:cNvSpPr txBox="1"/>
          <p:nvPr/>
        </p:nvSpPr>
        <p:spPr>
          <a:xfrm flipH="1">
            <a:off x="103787" y="6964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" name="Afbeelding 2" descr="Afbeelding met hemel, buitenshuis, Commercieel gebouw, gebouw&#10;&#10;Automatisch gegenereerde beschrijving">
            <a:extLst>
              <a:ext uri="{FF2B5EF4-FFF2-40B4-BE49-F238E27FC236}">
                <a16:creationId xmlns:a16="http://schemas.microsoft.com/office/drawing/2014/main" id="{0CCAEF90-7E1C-E6BF-CF00-A2D30FD9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13584"/>
          <a:stretch/>
        </p:blipFill>
        <p:spPr>
          <a:xfrm>
            <a:off x="432000" y="828000"/>
            <a:ext cx="8280000" cy="57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401403C4-25EF-8DA3-A7C8-5D08109A4F79}"/>
              </a:ext>
            </a:extLst>
          </p:cNvPr>
          <p:cNvGrpSpPr/>
          <p:nvPr/>
        </p:nvGrpSpPr>
        <p:grpSpPr>
          <a:xfrm>
            <a:off x="720000" y="144000"/>
            <a:ext cx="7721617" cy="6550841"/>
            <a:chOff x="720000" y="144000"/>
            <a:chExt cx="7721617" cy="6550841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CE15386B-2271-EDEC-DAE5-09D10F7FD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" r="2031" b="11678"/>
            <a:stretch/>
          </p:blipFill>
          <p:spPr>
            <a:xfrm>
              <a:off x="720000" y="144000"/>
              <a:ext cx="3761616" cy="2158841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753E7FBC-D2A7-9895-B45C-C196B9852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0" t="296" r="3609" b="13941"/>
            <a:stretch/>
          </p:blipFill>
          <p:spPr>
            <a:xfrm>
              <a:off x="4680000" y="144000"/>
              <a:ext cx="3761617" cy="2158841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DC64853C-FE0A-DE05-972A-E07D48225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8" r="6179" b="19421"/>
            <a:stretch/>
          </p:blipFill>
          <p:spPr>
            <a:xfrm>
              <a:off x="720000" y="2340000"/>
              <a:ext cx="3761617" cy="2158841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D755889-99A1-6831-AD7A-79523A9E9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10777" r="10460" b="2693"/>
            <a:stretch/>
          </p:blipFill>
          <p:spPr>
            <a:xfrm>
              <a:off x="4680000" y="2340000"/>
              <a:ext cx="3761617" cy="2158841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C3860B63-DF3D-478A-884D-683B82195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9" r="3811" b="8370"/>
            <a:stretch/>
          </p:blipFill>
          <p:spPr>
            <a:xfrm>
              <a:off x="720000" y="4536000"/>
              <a:ext cx="3761617" cy="2158841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7614496-BCF1-57D8-6866-1B542A647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2019"/>
            <a:stretch/>
          </p:blipFill>
          <p:spPr>
            <a:xfrm>
              <a:off x="4680000" y="4536000"/>
              <a:ext cx="3761617" cy="2158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54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, grille, ontwerp&#10;&#10;Automatisch gegenereerde beschrijving">
            <a:extLst>
              <a:ext uri="{FF2B5EF4-FFF2-40B4-BE49-F238E27FC236}">
                <a16:creationId xmlns:a16="http://schemas.microsoft.com/office/drawing/2014/main" id="{4596B9FC-EF95-1BE6-6EC7-B6A7F41DC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9" y="250283"/>
            <a:ext cx="1107686" cy="9390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1874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 worden de plannen gemaakt</a:t>
            </a: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5EC97BBF-51D6-22F9-3C46-53E63107C5E2}"/>
              </a:ext>
            </a:extLst>
          </p:cNvPr>
          <p:cNvGrpSpPr/>
          <p:nvPr/>
        </p:nvGrpSpPr>
        <p:grpSpPr>
          <a:xfrm>
            <a:off x="3274379" y="1105862"/>
            <a:ext cx="2564883" cy="1915908"/>
            <a:chOff x="3274379" y="1105862"/>
            <a:chExt cx="2564883" cy="191590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C074C4B1-E481-DF3A-B9DF-102D8FA3089D}"/>
                </a:ext>
              </a:extLst>
            </p:cNvPr>
            <p:cNvGrpSpPr/>
            <p:nvPr/>
          </p:nvGrpSpPr>
          <p:grpSpPr>
            <a:xfrm>
              <a:off x="3846753" y="1105862"/>
              <a:ext cx="1466237" cy="1640369"/>
              <a:chOff x="3498575" y="1035371"/>
              <a:chExt cx="2081648" cy="2349707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EFEE2EC2-5758-F97A-E29F-17D50C94B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75" y="1035371"/>
                <a:ext cx="2081648" cy="2028151"/>
              </a:xfrm>
              <a:prstGeom prst="rect">
                <a:avLst/>
              </a:prstGeom>
            </p:spPr>
          </p:pic>
          <p:pic>
            <p:nvPicPr>
              <p:cNvPr id="29" name="Afbeelding 28" descr="Afbeelding met rood, ontwerp, illustratie, kunst&#10;&#10;Automatisch gegenereerde beschrijving">
                <a:extLst>
                  <a:ext uri="{FF2B5EF4-FFF2-40B4-BE49-F238E27FC236}">
                    <a16:creationId xmlns:a16="http://schemas.microsoft.com/office/drawing/2014/main" id="{A6F912DF-A3B9-5E1D-289A-37F49D26D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662" y="1594184"/>
                <a:ext cx="874025" cy="1790894"/>
              </a:xfrm>
              <a:prstGeom prst="rect">
                <a:avLst/>
              </a:prstGeom>
              <a:effectLst>
                <a:glow rad="76200">
                  <a:schemeClr val="bg1"/>
                </a:glow>
              </a:effectLst>
            </p:spPr>
          </p:pic>
        </p:grp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2F158C2E-F4A4-7537-BA56-EFB491DFE9E7}"/>
                </a:ext>
              </a:extLst>
            </p:cNvPr>
            <p:cNvSpPr txBox="1"/>
            <p:nvPr/>
          </p:nvSpPr>
          <p:spPr>
            <a:xfrm>
              <a:off x="3274379" y="2683216"/>
              <a:ext cx="256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Europese Commissie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7E0F352B-F5BF-12CA-1052-6D14E353C1DD}"/>
              </a:ext>
            </a:extLst>
          </p:cNvPr>
          <p:cNvGrpSpPr/>
          <p:nvPr/>
        </p:nvGrpSpPr>
        <p:grpSpPr>
          <a:xfrm>
            <a:off x="891761" y="1692000"/>
            <a:ext cx="2525198" cy="2054756"/>
            <a:chOff x="891761" y="1692000"/>
            <a:chExt cx="2525198" cy="2054756"/>
          </a:xfrm>
        </p:grpSpPr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90E33538-C787-809B-9D3C-F8176C619E70}"/>
                </a:ext>
              </a:extLst>
            </p:cNvPr>
            <p:cNvGrpSpPr/>
            <p:nvPr/>
          </p:nvGrpSpPr>
          <p:grpSpPr>
            <a:xfrm>
              <a:off x="891761" y="1692000"/>
              <a:ext cx="1273906" cy="1192896"/>
              <a:chOff x="6015747" y="5197804"/>
              <a:chExt cx="1374766" cy="1312647"/>
            </a:xfrm>
          </p:grpSpPr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673EC579-9CD6-8788-443B-250CB6F1930C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EB1A1901-C4ED-6130-B036-087F30BAF0D8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86" name="Rechthoek 285">
                    <a:extLst>
                      <a:ext uri="{FF2B5EF4-FFF2-40B4-BE49-F238E27FC236}">
                        <a16:creationId xmlns:a16="http://schemas.microsoft.com/office/drawing/2014/main" id="{1D1A2655-3AB6-B2C5-9123-77ABD54C617E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Vrije vorm 43">
                    <a:extLst>
                      <a:ext uri="{FF2B5EF4-FFF2-40B4-BE49-F238E27FC236}">
                        <a16:creationId xmlns:a16="http://schemas.microsoft.com/office/drawing/2014/main" id="{B5F3D45A-6B56-A49C-F48D-79867B3B2F2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Vrije vorm 44">
                    <a:extLst>
                      <a:ext uri="{FF2B5EF4-FFF2-40B4-BE49-F238E27FC236}">
                        <a16:creationId xmlns:a16="http://schemas.microsoft.com/office/drawing/2014/main" id="{8112F098-522E-2A66-F3D3-7162647DA96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Vrije vorm 45">
                    <a:extLst>
                      <a:ext uri="{FF2B5EF4-FFF2-40B4-BE49-F238E27FC236}">
                        <a16:creationId xmlns:a16="http://schemas.microsoft.com/office/drawing/2014/main" id="{39B486DB-AC45-5B68-1553-A82B582515E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Vrije vorm 46">
                    <a:extLst>
                      <a:ext uri="{FF2B5EF4-FFF2-40B4-BE49-F238E27FC236}">
                        <a16:creationId xmlns:a16="http://schemas.microsoft.com/office/drawing/2014/main" id="{3F76C44D-0542-5ABC-CA31-99E74ECA0BF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Vrije vorm 47">
                    <a:extLst>
                      <a:ext uri="{FF2B5EF4-FFF2-40B4-BE49-F238E27FC236}">
                        <a16:creationId xmlns:a16="http://schemas.microsoft.com/office/drawing/2014/main" id="{2FEDC2FC-7906-CBB4-2C02-19314D3C6B9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Vrije vorm 48">
                    <a:extLst>
                      <a:ext uri="{FF2B5EF4-FFF2-40B4-BE49-F238E27FC236}">
                        <a16:creationId xmlns:a16="http://schemas.microsoft.com/office/drawing/2014/main" id="{6222EE32-45A6-CC0F-DCA6-0F31B827AA0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ep 269">
                  <a:extLst>
                    <a:ext uri="{FF2B5EF4-FFF2-40B4-BE49-F238E27FC236}">
                      <a16:creationId xmlns:a16="http://schemas.microsoft.com/office/drawing/2014/main" id="{FE5521F8-D401-9929-6972-734482565B42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6DB461CD-D356-C50E-E16A-E6884BD49C60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Vrije vorm 51">
                    <a:extLst>
                      <a:ext uri="{FF2B5EF4-FFF2-40B4-BE49-F238E27FC236}">
                        <a16:creationId xmlns:a16="http://schemas.microsoft.com/office/drawing/2014/main" id="{66D72245-6D91-D3BF-AA45-FB106569EB89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Vrije vorm 52">
                    <a:extLst>
                      <a:ext uri="{FF2B5EF4-FFF2-40B4-BE49-F238E27FC236}">
                        <a16:creationId xmlns:a16="http://schemas.microsoft.com/office/drawing/2014/main" id="{4ACEEF14-6ED9-75FB-5CA8-2241EFAC532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Vrije vorm 53">
                    <a:extLst>
                      <a:ext uri="{FF2B5EF4-FFF2-40B4-BE49-F238E27FC236}">
                        <a16:creationId xmlns:a16="http://schemas.microsoft.com/office/drawing/2014/main" id="{AA39E87A-2C36-786F-2B4F-8F63816896B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Vrije vorm 54">
                    <a:extLst>
                      <a:ext uri="{FF2B5EF4-FFF2-40B4-BE49-F238E27FC236}">
                        <a16:creationId xmlns:a16="http://schemas.microsoft.com/office/drawing/2014/main" id="{0894E211-4AA2-D11A-2B7E-11B77FB17CD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Vrije vorm 55">
                    <a:extLst>
                      <a:ext uri="{FF2B5EF4-FFF2-40B4-BE49-F238E27FC236}">
                        <a16:creationId xmlns:a16="http://schemas.microsoft.com/office/drawing/2014/main" id="{9C78F26E-F227-65BC-457F-28CECCF14E54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Vrije vorm 56">
                    <a:extLst>
                      <a:ext uri="{FF2B5EF4-FFF2-40B4-BE49-F238E27FC236}">
                        <a16:creationId xmlns:a16="http://schemas.microsoft.com/office/drawing/2014/main" id="{8B1F5E5A-F357-C900-9824-B91F0E8CBD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DF449808-8DF8-B464-05C3-E97B1DD056D2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2" name="Rechthoek 271">
                    <a:extLst>
                      <a:ext uri="{FF2B5EF4-FFF2-40B4-BE49-F238E27FC236}">
                        <a16:creationId xmlns:a16="http://schemas.microsoft.com/office/drawing/2014/main" id="{508A713A-6286-CA02-08F5-BE59F05644E8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Vrije vorm 59">
                    <a:extLst>
                      <a:ext uri="{FF2B5EF4-FFF2-40B4-BE49-F238E27FC236}">
                        <a16:creationId xmlns:a16="http://schemas.microsoft.com/office/drawing/2014/main" id="{5861A77B-2D5C-95B6-AB01-3C9ACE0CEBB0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Vrije vorm 60">
                    <a:extLst>
                      <a:ext uri="{FF2B5EF4-FFF2-40B4-BE49-F238E27FC236}">
                        <a16:creationId xmlns:a16="http://schemas.microsoft.com/office/drawing/2014/main" id="{17C22E33-290C-BEFB-0218-BBFBB817913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Vrije vorm 61">
                    <a:extLst>
                      <a:ext uri="{FF2B5EF4-FFF2-40B4-BE49-F238E27FC236}">
                        <a16:creationId xmlns:a16="http://schemas.microsoft.com/office/drawing/2014/main" id="{64F02FAA-B179-BA48-C9FE-BB2724C84E6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Vrije vorm 62">
                    <a:extLst>
                      <a:ext uri="{FF2B5EF4-FFF2-40B4-BE49-F238E27FC236}">
                        <a16:creationId xmlns:a16="http://schemas.microsoft.com/office/drawing/2014/main" id="{4BCD31E4-5B50-FCF5-D619-4CDEEF623B83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Vrije vorm 63">
                    <a:extLst>
                      <a:ext uri="{FF2B5EF4-FFF2-40B4-BE49-F238E27FC236}">
                        <a16:creationId xmlns:a16="http://schemas.microsoft.com/office/drawing/2014/main" id="{88A26F40-D547-0F16-AF3A-686C51FD9F2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Vrije vorm 64">
                    <a:extLst>
                      <a:ext uri="{FF2B5EF4-FFF2-40B4-BE49-F238E27FC236}">
                        <a16:creationId xmlns:a16="http://schemas.microsoft.com/office/drawing/2014/main" id="{54F838EE-32E1-1622-1D67-5CE2B470AA7D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66" name="Afbeelding 265">
                <a:extLst>
                  <a:ext uri="{FF2B5EF4-FFF2-40B4-BE49-F238E27FC236}">
                    <a16:creationId xmlns:a16="http://schemas.microsoft.com/office/drawing/2014/main" id="{F2528EAE-5056-2819-203C-9BA57E2F8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7" name="Afbeelding 266">
                <a:extLst>
                  <a:ext uri="{FF2B5EF4-FFF2-40B4-BE49-F238E27FC236}">
                    <a16:creationId xmlns:a16="http://schemas.microsoft.com/office/drawing/2014/main" id="{908C072A-237E-15CB-2C82-87A80DE17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8" name="Afbeelding 267">
                <a:extLst>
                  <a:ext uri="{FF2B5EF4-FFF2-40B4-BE49-F238E27FC236}">
                    <a16:creationId xmlns:a16="http://schemas.microsoft.com/office/drawing/2014/main" id="{B49E1ADB-D239-5289-6492-60FCA953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2" name="Afbeelding 301">
              <a:extLst>
                <a:ext uri="{FF2B5EF4-FFF2-40B4-BE49-F238E27FC236}">
                  <a16:creationId xmlns:a16="http://schemas.microsoft.com/office/drawing/2014/main" id="{D6DCCC8D-FB98-4426-F1BF-7A02119B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4051" flipH="1" flipV="1">
              <a:off x="1450172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4AC5468-0541-2203-E4F4-0390B27841E3}"/>
              </a:ext>
            </a:extLst>
          </p:cNvPr>
          <p:cNvGrpSpPr/>
          <p:nvPr/>
        </p:nvGrpSpPr>
        <p:grpSpPr>
          <a:xfrm>
            <a:off x="5708630" y="1717581"/>
            <a:ext cx="2421227" cy="2029175"/>
            <a:chOff x="5708630" y="1717581"/>
            <a:chExt cx="2421227" cy="2029175"/>
          </a:xfrm>
        </p:grpSpPr>
        <p:grpSp>
          <p:nvGrpSpPr>
            <p:cNvPr id="235" name="Groep 234">
              <a:extLst>
                <a:ext uri="{FF2B5EF4-FFF2-40B4-BE49-F238E27FC236}">
                  <a16:creationId xmlns:a16="http://schemas.microsoft.com/office/drawing/2014/main" id="{AAA7D15C-313C-78B8-8359-BB8380D61814}"/>
                </a:ext>
              </a:extLst>
            </p:cNvPr>
            <p:cNvGrpSpPr/>
            <p:nvPr/>
          </p:nvGrpSpPr>
          <p:grpSpPr>
            <a:xfrm>
              <a:off x="6855951" y="1717581"/>
              <a:ext cx="1273906" cy="1192896"/>
              <a:chOff x="6015747" y="5197804"/>
              <a:chExt cx="1374766" cy="1312647"/>
            </a:xfrm>
          </p:grpSpPr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F2379E10-3F48-92CA-F397-0C8A873E7DC5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EAC85DF-8BEE-7AEE-41D3-C81CB3A0739F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7" name="Rechthoek 256">
                    <a:extLst>
                      <a:ext uri="{FF2B5EF4-FFF2-40B4-BE49-F238E27FC236}">
                        <a16:creationId xmlns:a16="http://schemas.microsoft.com/office/drawing/2014/main" id="{A9C2BD80-780E-8669-A722-55A0D3104F5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Vrije vorm 43">
                    <a:extLst>
                      <a:ext uri="{FF2B5EF4-FFF2-40B4-BE49-F238E27FC236}">
                        <a16:creationId xmlns:a16="http://schemas.microsoft.com/office/drawing/2014/main" id="{357EB5E0-E3AC-E890-7C47-A0D9A5FA2C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Vrije vorm 44">
                    <a:extLst>
                      <a:ext uri="{FF2B5EF4-FFF2-40B4-BE49-F238E27FC236}">
                        <a16:creationId xmlns:a16="http://schemas.microsoft.com/office/drawing/2014/main" id="{9FFBBB06-65A5-8179-90A9-108CB40C00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Vrije vorm 45">
                    <a:extLst>
                      <a:ext uri="{FF2B5EF4-FFF2-40B4-BE49-F238E27FC236}">
                        <a16:creationId xmlns:a16="http://schemas.microsoft.com/office/drawing/2014/main" id="{60D66655-3F85-BAF3-214D-FD9D228801A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" name="Vrije vorm 46">
                    <a:extLst>
                      <a:ext uri="{FF2B5EF4-FFF2-40B4-BE49-F238E27FC236}">
                        <a16:creationId xmlns:a16="http://schemas.microsoft.com/office/drawing/2014/main" id="{763E0EC6-F7E2-894D-3FF7-5FE793C6E68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Vrije vorm 47">
                    <a:extLst>
                      <a:ext uri="{FF2B5EF4-FFF2-40B4-BE49-F238E27FC236}">
                        <a16:creationId xmlns:a16="http://schemas.microsoft.com/office/drawing/2014/main" id="{55B248F6-1EDF-28F5-1235-110D24F72A4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Vrije vorm 48">
                    <a:extLst>
                      <a:ext uri="{FF2B5EF4-FFF2-40B4-BE49-F238E27FC236}">
                        <a16:creationId xmlns:a16="http://schemas.microsoft.com/office/drawing/2014/main" id="{736ACE37-EF5D-B385-F807-2AC3404A6FD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B4ACA9A8-110A-E268-F82C-4FAE621DCA68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10AAAFC2-25C8-3B6C-2B5D-AB9D5CAF0BA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Vrije vorm 51">
                    <a:extLst>
                      <a:ext uri="{FF2B5EF4-FFF2-40B4-BE49-F238E27FC236}">
                        <a16:creationId xmlns:a16="http://schemas.microsoft.com/office/drawing/2014/main" id="{0803CFB0-6740-77AD-FFF3-AF74ED89D7D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Vrije vorm 52">
                    <a:extLst>
                      <a:ext uri="{FF2B5EF4-FFF2-40B4-BE49-F238E27FC236}">
                        <a16:creationId xmlns:a16="http://schemas.microsoft.com/office/drawing/2014/main" id="{8A8177D5-9B13-552D-ED5C-FA74267AAF1A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Vrije vorm 53">
                    <a:extLst>
                      <a:ext uri="{FF2B5EF4-FFF2-40B4-BE49-F238E27FC236}">
                        <a16:creationId xmlns:a16="http://schemas.microsoft.com/office/drawing/2014/main" id="{DF3CFD0B-B1C2-B397-E752-CBBF034E72C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Vrije vorm 54">
                    <a:extLst>
                      <a:ext uri="{FF2B5EF4-FFF2-40B4-BE49-F238E27FC236}">
                        <a16:creationId xmlns:a16="http://schemas.microsoft.com/office/drawing/2014/main" id="{522202E7-C361-6C66-6DFD-36B425F8B40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Vrije vorm 55">
                    <a:extLst>
                      <a:ext uri="{FF2B5EF4-FFF2-40B4-BE49-F238E27FC236}">
                        <a16:creationId xmlns:a16="http://schemas.microsoft.com/office/drawing/2014/main" id="{54831ED2-7D5F-09AE-5FD5-DBE229961B0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Vrije vorm 56">
                    <a:extLst>
                      <a:ext uri="{FF2B5EF4-FFF2-40B4-BE49-F238E27FC236}">
                        <a16:creationId xmlns:a16="http://schemas.microsoft.com/office/drawing/2014/main" id="{221ED83A-A422-2A8E-B154-4FA18AE7C9F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81776D30-3908-0BD2-E3BC-75C9E384F6F5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82B10909-AB4D-340B-6A05-E4CFEE755264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Vrije vorm 59">
                    <a:extLst>
                      <a:ext uri="{FF2B5EF4-FFF2-40B4-BE49-F238E27FC236}">
                        <a16:creationId xmlns:a16="http://schemas.microsoft.com/office/drawing/2014/main" id="{0CF8922B-2958-FDD5-43CC-A9995E13E98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Vrije vorm 60">
                    <a:extLst>
                      <a:ext uri="{FF2B5EF4-FFF2-40B4-BE49-F238E27FC236}">
                        <a16:creationId xmlns:a16="http://schemas.microsoft.com/office/drawing/2014/main" id="{7DF82E11-9778-9994-2EA4-580E177082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Vrije vorm 61">
                    <a:extLst>
                      <a:ext uri="{FF2B5EF4-FFF2-40B4-BE49-F238E27FC236}">
                        <a16:creationId xmlns:a16="http://schemas.microsoft.com/office/drawing/2014/main" id="{7DB1B30A-4189-9915-8ED2-A88D9192F46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Vrije vorm 62">
                    <a:extLst>
                      <a:ext uri="{FF2B5EF4-FFF2-40B4-BE49-F238E27FC236}">
                        <a16:creationId xmlns:a16="http://schemas.microsoft.com/office/drawing/2014/main" id="{FE1C16DE-9E0D-06C2-C99E-A9D3D54F2E7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Vrije vorm 63">
                    <a:extLst>
                      <a:ext uri="{FF2B5EF4-FFF2-40B4-BE49-F238E27FC236}">
                        <a16:creationId xmlns:a16="http://schemas.microsoft.com/office/drawing/2014/main" id="{484AA467-E361-9B9B-3BD3-FBB7FCBD6B3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Vrije vorm 64">
                    <a:extLst>
                      <a:ext uri="{FF2B5EF4-FFF2-40B4-BE49-F238E27FC236}">
                        <a16:creationId xmlns:a16="http://schemas.microsoft.com/office/drawing/2014/main" id="{953D2AC3-EEA6-384C-8DE3-E2E6360DA4C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37" name="Afbeelding 236">
                <a:extLst>
                  <a:ext uri="{FF2B5EF4-FFF2-40B4-BE49-F238E27FC236}">
                    <a16:creationId xmlns:a16="http://schemas.microsoft.com/office/drawing/2014/main" id="{F2AC2FE7-D291-C553-22DE-0268D8417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8" name="Afbeelding 237">
                <a:extLst>
                  <a:ext uri="{FF2B5EF4-FFF2-40B4-BE49-F238E27FC236}">
                    <a16:creationId xmlns:a16="http://schemas.microsoft.com/office/drawing/2014/main" id="{B1C29716-F73B-6941-7D42-558E7FD9D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9" name="Afbeelding 238">
                <a:extLst>
                  <a:ext uri="{FF2B5EF4-FFF2-40B4-BE49-F238E27FC236}">
                    <a16:creationId xmlns:a16="http://schemas.microsoft.com/office/drawing/2014/main" id="{F7101677-911B-F1B9-EB1D-0F0948FC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3" name="Afbeelding 302">
              <a:extLst>
                <a:ext uri="{FF2B5EF4-FFF2-40B4-BE49-F238E27FC236}">
                  <a16:creationId xmlns:a16="http://schemas.microsoft.com/office/drawing/2014/main" id="{E94E40F4-038B-DA62-28BB-F6C21C2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5949" flipV="1">
              <a:off x="5708630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17A230CB-12BB-E448-864E-B3E23057C9FC}"/>
              </a:ext>
            </a:extLst>
          </p:cNvPr>
          <p:cNvGrpSpPr/>
          <p:nvPr/>
        </p:nvGrpSpPr>
        <p:grpSpPr>
          <a:xfrm>
            <a:off x="3617029" y="3058194"/>
            <a:ext cx="1925684" cy="1400732"/>
            <a:chOff x="3617029" y="3058194"/>
            <a:chExt cx="1925684" cy="1400732"/>
          </a:xfrm>
        </p:grpSpPr>
        <p:grpSp>
          <p:nvGrpSpPr>
            <p:cNvPr id="234" name="Groep 233">
              <a:extLst>
                <a:ext uri="{FF2B5EF4-FFF2-40B4-BE49-F238E27FC236}">
                  <a16:creationId xmlns:a16="http://schemas.microsoft.com/office/drawing/2014/main" id="{7086AE90-7C8C-DBA4-C22D-3E400088AE45}"/>
                </a:ext>
              </a:extLst>
            </p:cNvPr>
            <p:cNvGrpSpPr/>
            <p:nvPr/>
          </p:nvGrpSpPr>
          <p:grpSpPr>
            <a:xfrm>
              <a:off x="3617029" y="3715679"/>
              <a:ext cx="1925684" cy="743247"/>
              <a:chOff x="3492000" y="3564000"/>
              <a:chExt cx="1925684" cy="743247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6112EC95-774B-1402-CBFF-5A8F03A1A659}"/>
                  </a:ext>
                </a:extLst>
              </p:cNvPr>
              <p:cNvGrpSpPr/>
              <p:nvPr/>
            </p:nvGrpSpPr>
            <p:grpSpPr>
              <a:xfrm>
                <a:off x="3492000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55856A7B-10CA-F9FE-641C-F24717A4F34D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Vrije vorm 43">
                  <a:extLst>
                    <a:ext uri="{FF2B5EF4-FFF2-40B4-BE49-F238E27FC236}">
                      <a16:creationId xmlns:a16="http://schemas.microsoft.com/office/drawing/2014/main" id="{534673AA-47EC-9C18-FE1F-2A89D4EBAA3D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Vrije vorm 44">
                  <a:extLst>
                    <a:ext uri="{FF2B5EF4-FFF2-40B4-BE49-F238E27FC236}">
                      <a16:creationId xmlns:a16="http://schemas.microsoft.com/office/drawing/2014/main" id="{A87888A4-4092-3819-BDAF-D3A864C2FC77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Vrije vorm 45">
                  <a:extLst>
                    <a:ext uri="{FF2B5EF4-FFF2-40B4-BE49-F238E27FC236}">
                      <a16:creationId xmlns:a16="http://schemas.microsoft.com/office/drawing/2014/main" id="{FD5DB3DD-AE79-8D4F-92B4-B6586FDEE92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Vrije vorm 46">
                  <a:extLst>
                    <a:ext uri="{FF2B5EF4-FFF2-40B4-BE49-F238E27FC236}">
                      <a16:creationId xmlns:a16="http://schemas.microsoft.com/office/drawing/2014/main" id="{9916F986-2473-6E2A-D7B2-85256654AADD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Vrije vorm 47">
                  <a:extLst>
                    <a:ext uri="{FF2B5EF4-FFF2-40B4-BE49-F238E27FC236}">
                      <a16:creationId xmlns:a16="http://schemas.microsoft.com/office/drawing/2014/main" id="{378A4CB5-2C2B-B5DE-B368-18F74A6AA849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Vrije vorm 48">
                  <a:extLst>
                    <a:ext uri="{FF2B5EF4-FFF2-40B4-BE49-F238E27FC236}">
                      <a16:creationId xmlns:a16="http://schemas.microsoft.com/office/drawing/2014/main" id="{908990A7-0790-38A9-300E-942012EEDADB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1749008A-EF25-D598-87D6-91E074F63298}"/>
                  </a:ext>
                </a:extLst>
              </p:cNvPr>
              <p:cNvGrpSpPr/>
              <p:nvPr/>
            </p:nvGrpSpPr>
            <p:grpSpPr>
              <a:xfrm>
                <a:off x="4179326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D2DE2745-7B59-BE87-6716-33DCFEDBAC54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Vrije vorm 51">
                  <a:extLst>
                    <a:ext uri="{FF2B5EF4-FFF2-40B4-BE49-F238E27FC236}">
                      <a16:creationId xmlns:a16="http://schemas.microsoft.com/office/drawing/2014/main" id="{8B377B96-0AD4-3EBC-34C9-793FA2D91EE4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Vrije vorm 52">
                  <a:extLst>
                    <a:ext uri="{FF2B5EF4-FFF2-40B4-BE49-F238E27FC236}">
                      <a16:creationId xmlns:a16="http://schemas.microsoft.com/office/drawing/2014/main" id="{FF4CDCD8-A2EB-D7A0-990B-F9AB8A7546F1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Vrije vorm 53">
                  <a:extLst>
                    <a:ext uri="{FF2B5EF4-FFF2-40B4-BE49-F238E27FC236}">
                      <a16:creationId xmlns:a16="http://schemas.microsoft.com/office/drawing/2014/main" id="{0E1B8CC8-17CC-A214-2623-17208D9A649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Vrije vorm 54">
                  <a:extLst>
                    <a:ext uri="{FF2B5EF4-FFF2-40B4-BE49-F238E27FC236}">
                      <a16:creationId xmlns:a16="http://schemas.microsoft.com/office/drawing/2014/main" id="{644D8D9D-A91D-05EF-3B8D-FE8E107FF578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Vrije vorm 55">
                  <a:extLst>
                    <a:ext uri="{FF2B5EF4-FFF2-40B4-BE49-F238E27FC236}">
                      <a16:creationId xmlns:a16="http://schemas.microsoft.com/office/drawing/2014/main" id="{CF0CE293-ECBD-A5D3-6D99-20FF26C0FA3C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Vrije vorm 56">
                  <a:extLst>
                    <a:ext uri="{FF2B5EF4-FFF2-40B4-BE49-F238E27FC236}">
                      <a16:creationId xmlns:a16="http://schemas.microsoft.com/office/drawing/2014/main" id="{0D293187-3125-B92E-9D6D-A81B39C7BC1C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05D8172C-3ABB-C880-CEA9-DA9BC4D8EF73}"/>
                  </a:ext>
                </a:extLst>
              </p:cNvPr>
              <p:cNvGrpSpPr/>
              <p:nvPr/>
            </p:nvGrpSpPr>
            <p:grpSpPr>
              <a:xfrm>
                <a:off x="4864637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C4769D3A-6E2E-E061-D741-8D41D185DA53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Vrije vorm 59">
                  <a:extLst>
                    <a:ext uri="{FF2B5EF4-FFF2-40B4-BE49-F238E27FC236}">
                      <a16:creationId xmlns:a16="http://schemas.microsoft.com/office/drawing/2014/main" id="{D420DF38-4653-7DD2-BDC9-2837573C9DCB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Vrije vorm 60">
                  <a:extLst>
                    <a:ext uri="{FF2B5EF4-FFF2-40B4-BE49-F238E27FC236}">
                      <a16:creationId xmlns:a16="http://schemas.microsoft.com/office/drawing/2014/main" id="{6BE38BAD-1323-CD58-91EE-09DFB8B34B96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Vrije vorm 61">
                  <a:extLst>
                    <a:ext uri="{FF2B5EF4-FFF2-40B4-BE49-F238E27FC236}">
                      <a16:creationId xmlns:a16="http://schemas.microsoft.com/office/drawing/2014/main" id="{80917941-2D1B-174B-022B-A160FC086913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Vrije vorm 62">
                  <a:extLst>
                    <a:ext uri="{FF2B5EF4-FFF2-40B4-BE49-F238E27FC236}">
                      <a16:creationId xmlns:a16="http://schemas.microsoft.com/office/drawing/2014/main" id="{8CC4BAE3-8B85-CF4D-3863-DF37CE54F661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Vrije vorm 63">
                  <a:extLst>
                    <a:ext uri="{FF2B5EF4-FFF2-40B4-BE49-F238E27FC236}">
                      <a16:creationId xmlns:a16="http://schemas.microsoft.com/office/drawing/2014/main" id="{81638242-171E-3B35-585D-85D002693352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Vrije vorm 64">
                  <a:extLst>
                    <a:ext uri="{FF2B5EF4-FFF2-40B4-BE49-F238E27FC236}">
                      <a16:creationId xmlns:a16="http://schemas.microsoft.com/office/drawing/2014/main" id="{B4DC2E85-D847-273B-AEAD-4DBBFC976A55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07" name="Pijl: omlaag 306">
              <a:extLst>
                <a:ext uri="{FF2B5EF4-FFF2-40B4-BE49-F238E27FC236}">
                  <a16:creationId xmlns:a16="http://schemas.microsoft.com/office/drawing/2014/main" id="{02B3778B-DD21-EFC4-08E5-D8238440D763}"/>
                </a:ext>
              </a:extLst>
            </p:cNvPr>
            <p:cNvSpPr/>
            <p:nvPr/>
          </p:nvSpPr>
          <p:spPr>
            <a:xfrm>
              <a:off x="4334641" y="3058194"/>
              <a:ext cx="434875" cy="472846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1D0AE7-810A-AAB0-5921-248ED13DD073}"/>
              </a:ext>
            </a:extLst>
          </p:cNvPr>
          <p:cNvGrpSpPr/>
          <p:nvPr/>
        </p:nvGrpSpPr>
        <p:grpSpPr>
          <a:xfrm>
            <a:off x="366869" y="4221088"/>
            <a:ext cx="2655326" cy="2250645"/>
            <a:chOff x="473414" y="4201695"/>
            <a:chExt cx="2655326" cy="2250645"/>
          </a:xfrm>
        </p:grpSpPr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B358EA34-1FB4-E62D-2817-8114CAE55911}"/>
                </a:ext>
              </a:extLst>
            </p:cNvPr>
            <p:cNvSpPr txBox="1"/>
            <p:nvPr/>
          </p:nvSpPr>
          <p:spPr>
            <a:xfrm>
              <a:off x="611560" y="6113786"/>
              <a:ext cx="251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Europees Parlement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Afbeelding 13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8A1000BA-5BD1-5E5F-E5DA-52DE828A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4" y="4201695"/>
              <a:ext cx="2655326" cy="1926396"/>
            </a:xfrm>
            <a:prstGeom prst="rect">
              <a:avLst/>
            </a:prstGeom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1B3EFE6-1FB6-4E42-6589-D8432B898C8B}"/>
              </a:ext>
            </a:extLst>
          </p:cNvPr>
          <p:cNvGrpSpPr/>
          <p:nvPr/>
        </p:nvGrpSpPr>
        <p:grpSpPr>
          <a:xfrm>
            <a:off x="5965809" y="4217697"/>
            <a:ext cx="2613949" cy="1782772"/>
            <a:chOff x="5965809" y="4217697"/>
            <a:chExt cx="2613949" cy="1782772"/>
          </a:xfrm>
        </p:grpSpPr>
        <p:pic>
          <p:nvPicPr>
            <p:cNvPr id="17" name="Afbeelding 16" descr="Afbeelding met clipart, tekening, Graphics, schets&#10;&#10;Automatisch gegenereerde beschrijving">
              <a:extLst>
                <a:ext uri="{FF2B5EF4-FFF2-40B4-BE49-F238E27FC236}">
                  <a16:creationId xmlns:a16="http://schemas.microsoft.com/office/drawing/2014/main" id="{8FC65EF7-A337-F1C1-8966-45D1064E6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" t="8722" r="5984" b="10813"/>
            <a:stretch/>
          </p:blipFill>
          <p:spPr>
            <a:xfrm>
              <a:off x="6295053" y="4217697"/>
              <a:ext cx="1756425" cy="1374516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72320E3E-6970-B56D-33CB-A27E586E9EF3}"/>
                </a:ext>
              </a:extLst>
            </p:cNvPr>
            <p:cNvSpPr txBox="1"/>
            <p:nvPr/>
          </p:nvSpPr>
          <p:spPr>
            <a:xfrm>
              <a:off x="5965809" y="5661915"/>
              <a:ext cx="2613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Raad van Ministers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562AED6-D7BE-266F-29BF-74713E4BBD1B}"/>
              </a:ext>
            </a:extLst>
          </p:cNvPr>
          <p:cNvGrpSpPr/>
          <p:nvPr/>
        </p:nvGrpSpPr>
        <p:grpSpPr>
          <a:xfrm>
            <a:off x="3381916" y="4324300"/>
            <a:ext cx="2518215" cy="1299853"/>
            <a:chOff x="3381916" y="4324300"/>
            <a:chExt cx="2518215" cy="1299853"/>
          </a:xfrm>
        </p:grpSpPr>
        <p:pic>
          <p:nvPicPr>
            <p:cNvPr id="305" name="Afbeelding 304">
              <a:extLst>
                <a:ext uri="{FF2B5EF4-FFF2-40B4-BE49-F238E27FC236}">
                  <a16:creationId xmlns:a16="http://schemas.microsoft.com/office/drawing/2014/main" id="{74645E85-0A0A-60E9-8ACC-ABD0C80A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331">
              <a:off x="3381916" y="4896000"/>
              <a:ext cx="1339360" cy="728153"/>
            </a:xfrm>
            <a:prstGeom prst="rect">
              <a:avLst/>
            </a:prstGeom>
          </p:spPr>
        </p:pic>
        <p:pic>
          <p:nvPicPr>
            <p:cNvPr id="306" name="Afbeelding 305">
              <a:extLst>
                <a:ext uri="{FF2B5EF4-FFF2-40B4-BE49-F238E27FC236}">
                  <a16:creationId xmlns:a16="http://schemas.microsoft.com/office/drawing/2014/main" id="{B859BB10-598B-B63D-EFB4-573FDAFD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280" flipH="1">
              <a:off x="4560771" y="4896000"/>
              <a:ext cx="1339360" cy="728153"/>
            </a:xfrm>
            <a:prstGeom prst="rect">
              <a:avLst/>
            </a:prstGeom>
          </p:spPr>
        </p:pic>
        <p:grpSp>
          <p:nvGrpSpPr>
            <p:cNvPr id="293" name="Groep 292">
              <a:extLst>
                <a:ext uri="{FF2B5EF4-FFF2-40B4-BE49-F238E27FC236}">
                  <a16:creationId xmlns:a16="http://schemas.microsoft.com/office/drawing/2014/main" id="{D84EB910-3352-E609-3483-E44FA3B98C25}"/>
                </a:ext>
              </a:extLst>
            </p:cNvPr>
            <p:cNvGrpSpPr/>
            <p:nvPr/>
          </p:nvGrpSpPr>
          <p:grpSpPr>
            <a:xfrm>
              <a:off x="3635896" y="4325034"/>
              <a:ext cx="553047" cy="400110"/>
              <a:chOff x="7194365" y="1739666"/>
              <a:chExt cx="553047" cy="400110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3254DEB3-504B-86CE-0DB0-5844B47B9A6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5" name="Tekstvak 294">
                <a:extLst>
                  <a:ext uri="{FF2B5EF4-FFF2-40B4-BE49-F238E27FC236}">
                    <a16:creationId xmlns:a16="http://schemas.microsoft.com/office/drawing/2014/main" id="{7484025A-E086-B63F-DE9A-A4825EDFD595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6" name="Groep 295">
              <a:extLst>
                <a:ext uri="{FF2B5EF4-FFF2-40B4-BE49-F238E27FC236}">
                  <a16:creationId xmlns:a16="http://schemas.microsoft.com/office/drawing/2014/main" id="{3953F589-980C-698C-E5A7-3CD23A3BD917}"/>
                </a:ext>
              </a:extLst>
            </p:cNvPr>
            <p:cNvGrpSpPr/>
            <p:nvPr/>
          </p:nvGrpSpPr>
          <p:grpSpPr>
            <a:xfrm>
              <a:off x="4306985" y="4324300"/>
              <a:ext cx="553047" cy="400110"/>
              <a:chOff x="7194365" y="1739666"/>
              <a:chExt cx="553047" cy="400110"/>
            </a:xfrm>
          </p:grpSpPr>
          <p:sp>
            <p:nvSpPr>
              <p:cNvPr id="297" name="Ovaal 296">
                <a:extLst>
                  <a:ext uri="{FF2B5EF4-FFF2-40B4-BE49-F238E27FC236}">
                    <a16:creationId xmlns:a16="http://schemas.microsoft.com/office/drawing/2014/main" id="{3626D321-85F4-FA4A-996F-96C6288C16C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58FF6580-7957-41E9-B2FF-A434E330A65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9" name="Groep 298">
              <a:extLst>
                <a:ext uri="{FF2B5EF4-FFF2-40B4-BE49-F238E27FC236}">
                  <a16:creationId xmlns:a16="http://schemas.microsoft.com/office/drawing/2014/main" id="{593DD85D-7F62-490C-DF68-432269F27F1D}"/>
                </a:ext>
              </a:extLst>
            </p:cNvPr>
            <p:cNvGrpSpPr/>
            <p:nvPr/>
          </p:nvGrpSpPr>
          <p:grpSpPr>
            <a:xfrm>
              <a:off x="4984749" y="4324300"/>
              <a:ext cx="553047" cy="400110"/>
              <a:chOff x="7194365" y="1739666"/>
              <a:chExt cx="553047" cy="400110"/>
            </a:xfrm>
          </p:grpSpPr>
          <p:sp>
            <p:nvSpPr>
              <p:cNvPr id="300" name="Ovaal 299">
                <a:extLst>
                  <a:ext uri="{FF2B5EF4-FFF2-40B4-BE49-F238E27FC236}">
                    <a16:creationId xmlns:a16="http://schemas.microsoft.com/office/drawing/2014/main" id="{64C4C725-694E-95E9-052E-EEAF050AB647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1" name="Tekstvak 300">
                <a:extLst>
                  <a:ext uri="{FF2B5EF4-FFF2-40B4-BE49-F238E27FC236}">
                    <a16:creationId xmlns:a16="http://schemas.microsoft.com/office/drawing/2014/main" id="{4787BB9D-A6D7-2D63-952D-3EDFE021974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70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kstvak 182">
            <a:extLst>
              <a:ext uri="{FF2B5EF4-FFF2-40B4-BE49-F238E27FC236}">
                <a16:creationId xmlns:a16="http://schemas.microsoft.com/office/drawing/2014/main" id="{9C784522-007F-6EEB-5202-C4D0F5395B19}"/>
              </a:ext>
            </a:extLst>
          </p:cNvPr>
          <p:cNvSpPr txBox="1"/>
          <p:nvPr/>
        </p:nvSpPr>
        <p:spPr>
          <a:xfrm>
            <a:off x="23061" y="5618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meeste stemmen gelden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AD24C4E9-D74F-227F-86C0-C5DE6A41534C}"/>
              </a:ext>
            </a:extLst>
          </p:cNvPr>
          <p:cNvGrpSpPr/>
          <p:nvPr/>
        </p:nvGrpSpPr>
        <p:grpSpPr>
          <a:xfrm>
            <a:off x="3649731" y="1312263"/>
            <a:ext cx="1797319" cy="400110"/>
            <a:chOff x="4194480" y="1151613"/>
            <a:chExt cx="1543036" cy="400110"/>
          </a:xfrm>
        </p:grpSpPr>
        <p:sp>
          <p:nvSpPr>
            <p:cNvPr id="185" name="Tekstvak 184">
              <a:extLst>
                <a:ext uri="{FF2B5EF4-FFF2-40B4-BE49-F238E27FC236}">
                  <a16:creationId xmlns:a16="http://schemas.microsoft.com/office/drawing/2014/main" id="{0839C088-0630-54F8-8152-174432B3051C}"/>
                </a:ext>
              </a:extLst>
            </p:cNvPr>
            <p:cNvSpPr txBox="1"/>
            <p:nvPr/>
          </p:nvSpPr>
          <p:spPr>
            <a:xfrm>
              <a:off x="4964847" y="1151613"/>
              <a:ext cx="772669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TEGEN</a:t>
              </a:r>
            </a:p>
          </p:txBody>
        </p:sp>
        <p:sp>
          <p:nvSpPr>
            <p:cNvPr id="186" name="Tekstvak 185">
              <a:extLst>
                <a:ext uri="{FF2B5EF4-FFF2-40B4-BE49-F238E27FC236}">
                  <a16:creationId xmlns:a16="http://schemas.microsoft.com/office/drawing/2014/main" id="{5575EF1F-0E71-4B37-E081-17B8E247E548}"/>
                </a:ext>
              </a:extLst>
            </p:cNvPr>
            <p:cNvSpPr txBox="1"/>
            <p:nvPr/>
          </p:nvSpPr>
          <p:spPr>
            <a:xfrm>
              <a:off x="4194480" y="1151613"/>
              <a:ext cx="772669" cy="400110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VOOR</a:t>
              </a:r>
            </a:p>
          </p:txBody>
        </p:sp>
      </p:grpSp>
      <p:pic>
        <p:nvPicPr>
          <p:cNvPr id="5" name="Afbeelding 4" descr="Afbeelding met Graphics, clipart, illustratie, ontwerp&#10;&#10;Automatisch gegenereerde beschrijving">
            <a:extLst>
              <a:ext uri="{FF2B5EF4-FFF2-40B4-BE49-F238E27FC236}">
                <a16:creationId xmlns:a16="http://schemas.microsoft.com/office/drawing/2014/main" id="{061393AD-CB9D-CC20-D4AF-9AEEE6E2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0" y="1735294"/>
            <a:ext cx="6637861" cy="371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475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1166</TotalTime>
  <Words>306</Words>
  <Application>Microsoft Office PowerPoint</Application>
  <PresentationFormat>Diavoorstelling (4:3)</PresentationFormat>
  <Paragraphs>123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17</cp:revision>
  <dcterms:created xsi:type="dcterms:W3CDTF">2023-10-23T14:25:53Z</dcterms:created>
  <dcterms:modified xsi:type="dcterms:W3CDTF">2024-03-23T09:45:36Z</dcterms:modified>
</cp:coreProperties>
</file>